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2"/>
  </p:notesMasterIdLst>
  <p:handoutMasterIdLst>
    <p:handoutMasterId r:id="rId33"/>
  </p:handoutMasterIdLst>
  <p:sldIdLst>
    <p:sldId id="256" r:id="rId3"/>
    <p:sldId id="317" r:id="rId4"/>
    <p:sldId id="294" r:id="rId5"/>
    <p:sldId id="293" r:id="rId6"/>
    <p:sldId id="274" r:id="rId7"/>
    <p:sldId id="316" r:id="rId8"/>
    <p:sldId id="318" r:id="rId9"/>
    <p:sldId id="315" r:id="rId10"/>
    <p:sldId id="297" r:id="rId11"/>
    <p:sldId id="311" r:id="rId12"/>
    <p:sldId id="321" r:id="rId13"/>
    <p:sldId id="338" r:id="rId14"/>
    <p:sldId id="342" r:id="rId15"/>
    <p:sldId id="335" r:id="rId16"/>
    <p:sldId id="343" r:id="rId17"/>
    <p:sldId id="345" r:id="rId18"/>
    <p:sldId id="330" r:id="rId19"/>
    <p:sldId id="348" r:id="rId20"/>
    <p:sldId id="327" r:id="rId21"/>
    <p:sldId id="340" r:id="rId22"/>
    <p:sldId id="333" r:id="rId23"/>
    <p:sldId id="334" r:id="rId24"/>
    <p:sldId id="347" r:id="rId25"/>
    <p:sldId id="341" r:id="rId26"/>
    <p:sldId id="312" r:id="rId27"/>
    <p:sldId id="299" r:id="rId28"/>
    <p:sldId id="336" r:id="rId29"/>
    <p:sldId id="337" r:id="rId30"/>
    <p:sldId id="322" r:id="rId3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3"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99467" autoAdjust="0"/>
  </p:normalViewPr>
  <p:slideViewPr>
    <p:cSldViewPr>
      <p:cViewPr>
        <p:scale>
          <a:sx n="70" d="100"/>
          <a:sy n="70" d="100"/>
        </p:scale>
        <p:origin x="-80" y="-520"/>
      </p:cViewPr>
      <p:guideLst>
        <p:guide orient="horz" pos="2352"/>
        <p:guide pos="3839"/>
      </p:guideLst>
    </p:cSldViewPr>
  </p:slideViewPr>
  <p:notesTextViewPr>
    <p:cViewPr>
      <p:scale>
        <a:sx n="1" d="1"/>
        <a:sy n="1" d="1"/>
      </p:scale>
      <p:origin x="0" y="0"/>
    </p:cViewPr>
  </p:notesTextViewPr>
  <p:sorterViewPr>
    <p:cViewPr>
      <p:scale>
        <a:sx n="100" d="100"/>
        <a:sy n="100" d="100"/>
      </p:scale>
      <p:origin x="0" y="2154"/>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image" Target="../media/image19.png"/><Relationship Id="rId2" Type="http://schemas.openxmlformats.org/officeDocument/2006/relationships/image" Target="../media/image2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image" Target="../media/image19.png"/><Relationship Id="rId2"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A50E6-14BF-4C62-9E72-5FDD99446AB6}"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CC61D6CF-E6F3-4766-BC2D-9AD41FB68EF7}">
      <dgm:prSet phldrT="[Text]"/>
      <dgm:spPr>
        <a:solidFill>
          <a:schemeClr val="accent3"/>
        </a:solidFill>
        <a:ln>
          <a:solidFill>
            <a:schemeClr val="tx2">
              <a:lumMod val="60000"/>
              <a:lumOff val="40000"/>
            </a:schemeClr>
          </a:solidFill>
        </a:ln>
      </dgm:spPr>
      <dgm:t>
        <a:bodyPr/>
        <a:lstStyle/>
        <a:p>
          <a:r>
            <a:rPr lang="en-US" b="1" dirty="0" smtClean="0">
              <a:latin typeface="+mj-lt"/>
            </a:rPr>
            <a:t>Strategy</a:t>
          </a:r>
        </a:p>
        <a:p>
          <a:r>
            <a:rPr lang="ja-JP" altLang="en-US" b="1" dirty="0" smtClean="0">
              <a:solidFill>
                <a:srgbClr val="FFFFFF"/>
              </a:solidFill>
              <a:latin typeface="Arial" charset="0"/>
              <a:cs typeface="Arial" charset="0"/>
            </a:rPr>
            <a:t>战略</a:t>
          </a:r>
          <a:endParaRPr lang="en-US" b="1" dirty="0"/>
        </a:p>
      </dgm:t>
    </dgm:pt>
    <dgm:pt modelId="{63D63383-E59F-4E21-B0FF-FCA1717781FF}" type="parTrans" cxnId="{29192BA5-C4C2-436C-A31F-64FB77138209}">
      <dgm:prSet/>
      <dgm:spPr/>
      <dgm:t>
        <a:bodyPr/>
        <a:lstStyle/>
        <a:p>
          <a:endParaRPr lang="en-US" b="1"/>
        </a:p>
      </dgm:t>
    </dgm:pt>
    <dgm:pt modelId="{B6010D9C-7699-4BE9-8BD3-225A64F384DF}" type="sibTrans" cxnId="{29192BA5-C4C2-436C-A31F-64FB77138209}">
      <dgm:prSet/>
      <dgm:spPr/>
      <dgm:t>
        <a:bodyPr/>
        <a:lstStyle/>
        <a:p>
          <a:endParaRPr lang="en-US" b="1"/>
        </a:p>
      </dgm:t>
    </dgm:pt>
    <dgm:pt modelId="{0B11A8F9-0C31-4745-B998-EB578A6DB2A9}">
      <dgm:prSet phldrT="[Text]"/>
      <dgm:spPr>
        <a:solidFill>
          <a:schemeClr val="accent3"/>
        </a:solidFill>
        <a:ln>
          <a:solidFill>
            <a:schemeClr val="tx2">
              <a:lumMod val="60000"/>
              <a:lumOff val="40000"/>
            </a:schemeClr>
          </a:solidFill>
        </a:ln>
      </dgm:spPr>
      <dgm:t>
        <a:bodyPr/>
        <a:lstStyle/>
        <a:p>
          <a:r>
            <a:rPr lang="en-US" b="1" dirty="0" smtClean="0">
              <a:latin typeface="+mj-lt"/>
            </a:rPr>
            <a:t>Structure</a:t>
          </a:r>
        </a:p>
        <a:p>
          <a:r>
            <a:rPr lang="ja-JP" altLang="en-US" b="1" dirty="0" smtClean="0">
              <a:solidFill>
                <a:srgbClr val="FFFFFF"/>
              </a:solidFill>
              <a:latin typeface="Arial" charset="0"/>
              <a:cs typeface="Arial" charset="0"/>
            </a:rPr>
            <a:t>组织 结构</a:t>
          </a:r>
          <a:endParaRPr lang="en-US" b="1" dirty="0"/>
        </a:p>
      </dgm:t>
    </dgm:pt>
    <dgm:pt modelId="{3AA40FBF-EA0B-41F1-88E6-78064332762D}" type="parTrans" cxnId="{5776138E-9647-4805-AB5B-BC5F02763AFD}">
      <dgm:prSet/>
      <dgm:spPr/>
      <dgm:t>
        <a:bodyPr/>
        <a:lstStyle/>
        <a:p>
          <a:endParaRPr lang="en-US" b="1"/>
        </a:p>
      </dgm:t>
    </dgm:pt>
    <dgm:pt modelId="{21426357-EFF1-4F28-9174-3EE8B4634D4D}" type="sibTrans" cxnId="{5776138E-9647-4805-AB5B-BC5F02763AFD}">
      <dgm:prSet/>
      <dgm:spPr/>
      <dgm:t>
        <a:bodyPr/>
        <a:lstStyle/>
        <a:p>
          <a:endParaRPr lang="en-US" b="1"/>
        </a:p>
      </dgm:t>
    </dgm:pt>
    <dgm:pt modelId="{CD07C2F4-67BF-4246-8786-BEBDF90724C4}">
      <dgm:prSet phldrT="[Text]"/>
      <dgm:spPr>
        <a:solidFill>
          <a:schemeClr val="accent3"/>
        </a:solidFill>
        <a:ln>
          <a:solidFill>
            <a:schemeClr val="tx2">
              <a:lumMod val="60000"/>
              <a:lumOff val="40000"/>
            </a:schemeClr>
          </a:solidFill>
        </a:ln>
      </dgm:spPr>
      <dgm:t>
        <a:bodyPr/>
        <a:lstStyle/>
        <a:p>
          <a:r>
            <a:rPr lang="en-US" b="1" dirty="0" smtClean="0">
              <a:latin typeface="+mj-lt"/>
            </a:rPr>
            <a:t>Management Processes</a:t>
          </a:r>
        </a:p>
        <a:p>
          <a:r>
            <a:rPr lang="ja-JP" altLang="en-US" b="1" dirty="0" smtClean="0">
              <a:solidFill>
                <a:srgbClr val="FFFFFF"/>
              </a:solidFill>
              <a:latin typeface="Arial" charset="0"/>
              <a:cs typeface="Arial" charset="0"/>
            </a:rPr>
            <a:t>过程 </a:t>
          </a:r>
          <a:endParaRPr lang="en-US" b="1" dirty="0"/>
        </a:p>
      </dgm:t>
    </dgm:pt>
    <dgm:pt modelId="{ECE73CA1-C3C8-45DE-B45E-315E87A1541A}" type="parTrans" cxnId="{86A36E2B-3CE7-4D4B-9C83-94B7F27F3186}">
      <dgm:prSet/>
      <dgm:spPr/>
      <dgm:t>
        <a:bodyPr/>
        <a:lstStyle/>
        <a:p>
          <a:endParaRPr lang="en-US" b="1"/>
        </a:p>
      </dgm:t>
    </dgm:pt>
    <dgm:pt modelId="{5BF655F9-44FC-4344-9C31-0906B297DEB6}" type="sibTrans" cxnId="{86A36E2B-3CE7-4D4B-9C83-94B7F27F3186}">
      <dgm:prSet/>
      <dgm:spPr/>
      <dgm:t>
        <a:bodyPr/>
        <a:lstStyle/>
        <a:p>
          <a:endParaRPr lang="en-US" b="1"/>
        </a:p>
      </dgm:t>
    </dgm:pt>
    <dgm:pt modelId="{15528983-BCA8-43F3-B6DF-98C8F3881CA7}">
      <dgm:prSet phldrT="[Text]"/>
      <dgm:spPr>
        <a:solidFill>
          <a:schemeClr val="accent3"/>
        </a:solidFill>
        <a:ln>
          <a:solidFill>
            <a:schemeClr val="tx2">
              <a:lumMod val="60000"/>
              <a:lumOff val="40000"/>
            </a:schemeClr>
          </a:solidFill>
        </a:ln>
      </dgm:spPr>
      <dgm:t>
        <a:bodyPr/>
        <a:lstStyle/>
        <a:p>
          <a:r>
            <a:rPr lang="en-US" b="1" dirty="0" smtClean="0">
              <a:latin typeface="+mj-lt"/>
            </a:rPr>
            <a:t>Rewards</a:t>
          </a:r>
        </a:p>
        <a:p>
          <a:r>
            <a:rPr lang="ja-JP" altLang="en-US" b="1" dirty="0" smtClean="0">
              <a:solidFill>
                <a:srgbClr val="FFFFFF"/>
              </a:solidFill>
              <a:latin typeface="Arial" charset="0"/>
              <a:cs typeface="Arial" charset="0"/>
            </a:rPr>
            <a:t>奖赏</a:t>
          </a:r>
          <a:endParaRPr lang="en-US" b="1" dirty="0"/>
        </a:p>
      </dgm:t>
    </dgm:pt>
    <dgm:pt modelId="{EF18271D-8E0B-4ACF-826C-9F769B1CDBC2}" type="parTrans" cxnId="{2A4DD1AE-9705-49CA-A294-FE3D5ADE6AAA}">
      <dgm:prSet/>
      <dgm:spPr/>
      <dgm:t>
        <a:bodyPr/>
        <a:lstStyle/>
        <a:p>
          <a:endParaRPr lang="en-US" b="1"/>
        </a:p>
      </dgm:t>
    </dgm:pt>
    <dgm:pt modelId="{306EC80C-216B-4D17-A826-63D62B1A2C53}" type="sibTrans" cxnId="{2A4DD1AE-9705-49CA-A294-FE3D5ADE6AAA}">
      <dgm:prSet/>
      <dgm:spPr/>
      <dgm:t>
        <a:bodyPr/>
        <a:lstStyle/>
        <a:p>
          <a:endParaRPr lang="en-US" b="1"/>
        </a:p>
      </dgm:t>
    </dgm:pt>
    <dgm:pt modelId="{14038954-2731-46C0-A608-FF0449F36130}">
      <dgm:prSet phldrT="[Text]" custT="1"/>
      <dgm:spPr>
        <a:solidFill>
          <a:schemeClr val="accent3"/>
        </a:solidFill>
        <a:ln>
          <a:solidFill>
            <a:schemeClr val="tx2">
              <a:lumMod val="60000"/>
              <a:lumOff val="40000"/>
            </a:schemeClr>
          </a:solidFill>
        </a:ln>
      </dgm:spPr>
      <dgm:t>
        <a:bodyPr/>
        <a:lstStyle/>
        <a:p>
          <a:r>
            <a:rPr lang="en-US" sz="1600" b="1" dirty="0" smtClean="0">
              <a:latin typeface="+mj-lt"/>
            </a:rPr>
            <a:t>People</a:t>
          </a:r>
        </a:p>
        <a:p>
          <a:r>
            <a:rPr lang="ja-JP" altLang="en-US" sz="1700" b="1" dirty="0" smtClean="0">
              <a:solidFill>
                <a:srgbClr val="FFFFFF"/>
              </a:solidFill>
              <a:latin typeface="Arial" charset="0"/>
              <a:cs typeface="Arial" charset="0"/>
            </a:rPr>
            <a:t>人才</a:t>
          </a:r>
          <a:endParaRPr lang="en-US" sz="1700" b="1" dirty="0"/>
        </a:p>
      </dgm:t>
    </dgm:pt>
    <dgm:pt modelId="{3AA0E745-A8BA-4884-B6E7-CE1C7D26CFB5}" type="parTrans" cxnId="{AF55A81F-BD40-4BA5-9FE9-051E9388FBC3}">
      <dgm:prSet/>
      <dgm:spPr/>
      <dgm:t>
        <a:bodyPr/>
        <a:lstStyle/>
        <a:p>
          <a:endParaRPr lang="en-US" b="1"/>
        </a:p>
      </dgm:t>
    </dgm:pt>
    <dgm:pt modelId="{ABE45E40-3C63-4484-8968-863C7761A13E}" type="sibTrans" cxnId="{AF55A81F-BD40-4BA5-9FE9-051E9388FBC3}">
      <dgm:prSet/>
      <dgm:spPr/>
      <dgm:t>
        <a:bodyPr/>
        <a:lstStyle/>
        <a:p>
          <a:endParaRPr lang="en-US" b="1"/>
        </a:p>
      </dgm:t>
    </dgm:pt>
    <dgm:pt modelId="{4009273F-B5F4-4D53-929F-132C1084EE3B}" type="pres">
      <dgm:prSet presAssocID="{ACDA50E6-14BF-4C62-9E72-5FDD99446AB6}" presName="Name0" presStyleCnt="0">
        <dgm:presLayoutVars>
          <dgm:dir/>
          <dgm:resizeHandles val="exact"/>
        </dgm:presLayoutVars>
      </dgm:prSet>
      <dgm:spPr/>
      <dgm:t>
        <a:bodyPr/>
        <a:lstStyle/>
        <a:p>
          <a:endParaRPr lang="en-US"/>
        </a:p>
      </dgm:t>
    </dgm:pt>
    <dgm:pt modelId="{0E016C4D-783D-4A9E-AA04-E562AC018067}" type="pres">
      <dgm:prSet presAssocID="{ACDA50E6-14BF-4C62-9E72-5FDD99446AB6}" presName="cycle" presStyleCnt="0"/>
      <dgm:spPr/>
      <dgm:t>
        <a:bodyPr/>
        <a:lstStyle/>
        <a:p>
          <a:endParaRPr lang="en-US"/>
        </a:p>
      </dgm:t>
    </dgm:pt>
    <dgm:pt modelId="{CD5F37DE-7B82-45EE-8E4F-6FF2328F4ED7}" type="pres">
      <dgm:prSet presAssocID="{CC61D6CF-E6F3-4766-BC2D-9AD41FB68EF7}" presName="nodeFirstNode" presStyleLbl="node1" presStyleIdx="0" presStyleCnt="5">
        <dgm:presLayoutVars>
          <dgm:bulletEnabled val="1"/>
        </dgm:presLayoutVars>
      </dgm:prSet>
      <dgm:spPr/>
      <dgm:t>
        <a:bodyPr/>
        <a:lstStyle/>
        <a:p>
          <a:endParaRPr lang="en-US"/>
        </a:p>
      </dgm:t>
    </dgm:pt>
    <dgm:pt modelId="{AC0DE950-84C2-4BD3-A324-2BB8A1C4C037}" type="pres">
      <dgm:prSet presAssocID="{B6010D9C-7699-4BE9-8BD3-225A64F384DF}" presName="sibTransFirstNode" presStyleLbl="bgShp" presStyleIdx="0" presStyleCnt="1"/>
      <dgm:spPr/>
      <dgm:t>
        <a:bodyPr/>
        <a:lstStyle/>
        <a:p>
          <a:endParaRPr lang="en-US"/>
        </a:p>
      </dgm:t>
    </dgm:pt>
    <dgm:pt modelId="{93C4F0C8-1393-41E1-83E9-179E98D1C725}" type="pres">
      <dgm:prSet presAssocID="{0B11A8F9-0C31-4745-B998-EB578A6DB2A9}" presName="nodeFollowingNodes" presStyleLbl="node1" presStyleIdx="1" presStyleCnt="5">
        <dgm:presLayoutVars>
          <dgm:bulletEnabled val="1"/>
        </dgm:presLayoutVars>
      </dgm:prSet>
      <dgm:spPr/>
      <dgm:t>
        <a:bodyPr/>
        <a:lstStyle/>
        <a:p>
          <a:endParaRPr lang="en-US"/>
        </a:p>
      </dgm:t>
    </dgm:pt>
    <dgm:pt modelId="{0CFE6A96-F6A8-4621-85F2-D2A6DD487809}" type="pres">
      <dgm:prSet presAssocID="{CD07C2F4-67BF-4246-8786-BEBDF90724C4}" presName="nodeFollowingNodes" presStyleLbl="node1" presStyleIdx="2" presStyleCnt="5">
        <dgm:presLayoutVars>
          <dgm:bulletEnabled val="1"/>
        </dgm:presLayoutVars>
      </dgm:prSet>
      <dgm:spPr/>
      <dgm:t>
        <a:bodyPr/>
        <a:lstStyle/>
        <a:p>
          <a:endParaRPr lang="en-US"/>
        </a:p>
      </dgm:t>
    </dgm:pt>
    <dgm:pt modelId="{55B3DB5B-9AE1-4462-875B-6F7A6B1AC4F5}" type="pres">
      <dgm:prSet presAssocID="{15528983-BCA8-43F3-B6DF-98C8F3881CA7}" presName="nodeFollowingNodes" presStyleLbl="node1" presStyleIdx="3" presStyleCnt="5">
        <dgm:presLayoutVars>
          <dgm:bulletEnabled val="1"/>
        </dgm:presLayoutVars>
      </dgm:prSet>
      <dgm:spPr/>
      <dgm:t>
        <a:bodyPr/>
        <a:lstStyle/>
        <a:p>
          <a:endParaRPr lang="en-US"/>
        </a:p>
      </dgm:t>
    </dgm:pt>
    <dgm:pt modelId="{C8029E9D-8783-4508-B503-EA11253B105E}" type="pres">
      <dgm:prSet presAssocID="{14038954-2731-46C0-A608-FF0449F36130}" presName="nodeFollowingNodes" presStyleLbl="node1" presStyleIdx="4" presStyleCnt="5">
        <dgm:presLayoutVars>
          <dgm:bulletEnabled val="1"/>
        </dgm:presLayoutVars>
      </dgm:prSet>
      <dgm:spPr/>
      <dgm:t>
        <a:bodyPr/>
        <a:lstStyle/>
        <a:p>
          <a:endParaRPr lang="en-US"/>
        </a:p>
      </dgm:t>
    </dgm:pt>
  </dgm:ptLst>
  <dgm:cxnLst>
    <dgm:cxn modelId="{9B879B82-2500-4207-A627-75E8ACAC23F5}" type="presOf" srcId="{ACDA50E6-14BF-4C62-9E72-5FDD99446AB6}" destId="{4009273F-B5F4-4D53-929F-132C1084EE3B}" srcOrd="0" destOrd="0" presId="urn:microsoft.com/office/officeart/2005/8/layout/cycle3"/>
    <dgm:cxn modelId="{AF55A81F-BD40-4BA5-9FE9-051E9388FBC3}" srcId="{ACDA50E6-14BF-4C62-9E72-5FDD99446AB6}" destId="{14038954-2731-46C0-A608-FF0449F36130}" srcOrd="4" destOrd="0" parTransId="{3AA0E745-A8BA-4884-B6E7-CE1C7D26CFB5}" sibTransId="{ABE45E40-3C63-4484-8968-863C7761A13E}"/>
    <dgm:cxn modelId="{29192BA5-C4C2-436C-A31F-64FB77138209}" srcId="{ACDA50E6-14BF-4C62-9E72-5FDD99446AB6}" destId="{CC61D6CF-E6F3-4766-BC2D-9AD41FB68EF7}" srcOrd="0" destOrd="0" parTransId="{63D63383-E59F-4E21-B0FF-FCA1717781FF}" sibTransId="{B6010D9C-7699-4BE9-8BD3-225A64F384DF}"/>
    <dgm:cxn modelId="{071AA426-447D-42FE-9435-B36F8B6693DE}" type="presOf" srcId="{CD07C2F4-67BF-4246-8786-BEBDF90724C4}" destId="{0CFE6A96-F6A8-4621-85F2-D2A6DD487809}" srcOrd="0" destOrd="0" presId="urn:microsoft.com/office/officeart/2005/8/layout/cycle3"/>
    <dgm:cxn modelId="{2A4DD1AE-9705-49CA-A294-FE3D5ADE6AAA}" srcId="{ACDA50E6-14BF-4C62-9E72-5FDD99446AB6}" destId="{15528983-BCA8-43F3-B6DF-98C8F3881CA7}" srcOrd="3" destOrd="0" parTransId="{EF18271D-8E0B-4ACF-826C-9F769B1CDBC2}" sibTransId="{306EC80C-216B-4D17-A826-63D62B1A2C53}"/>
    <dgm:cxn modelId="{5776138E-9647-4805-AB5B-BC5F02763AFD}" srcId="{ACDA50E6-14BF-4C62-9E72-5FDD99446AB6}" destId="{0B11A8F9-0C31-4745-B998-EB578A6DB2A9}" srcOrd="1" destOrd="0" parTransId="{3AA40FBF-EA0B-41F1-88E6-78064332762D}" sibTransId="{21426357-EFF1-4F28-9174-3EE8B4634D4D}"/>
    <dgm:cxn modelId="{F26B8BD2-232B-4294-A44E-9E8FA22195BE}" type="presOf" srcId="{0B11A8F9-0C31-4745-B998-EB578A6DB2A9}" destId="{93C4F0C8-1393-41E1-83E9-179E98D1C725}" srcOrd="0" destOrd="0" presId="urn:microsoft.com/office/officeart/2005/8/layout/cycle3"/>
    <dgm:cxn modelId="{86A36E2B-3CE7-4D4B-9C83-94B7F27F3186}" srcId="{ACDA50E6-14BF-4C62-9E72-5FDD99446AB6}" destId="{CD07C2F4-67BF-4246-8786-BEBDF90724C4}" srcOrd="2" destOrd="0" parTransId="{ECE73CA1-C3C8-45DE-B45E-315E87A1541A}" sibTransId="{5BF655F9-44FC-4344-9C31-0906B297DEB6}"/>
    <dgm:cxn modelId="{6DBFCC92-0265-4109-9E9D-7B3F025F06F3}" type="presOf" srcId="{15528983-BCA8-43F3-B6DF-98C8F3881CA7}" destId="{55B3DB5B-9AE1-4462-875B-6F7A6B1AC4F5}" srcOrd="0" destOrd="0" presId="urn:microsoft.com/office/officeart/2005/8/layout/cycle3"/>
    <dgm:cxn modelId="{1060983F-D134-4DDF-91C4-27D12B9CFC35}" type="presOf" srcId="{CC61D6CF-E6F3-4766-BC2D-9AD41FB68EF7}" destId="{CD5F37DE-7B82-45EE-8E4F-6FF2328F4ED7}" srcOrd="0" destOrd="0" presId="urn:microsoft.com/office/officeart/2005/8/layout/cycle3"/>
    <dgm:cxn modelId="{169D268B-F200-4766-BC2E-359085B578A8}" type="presOf" srcId="{14038954-2731-46C0-A608-FF0449F36130}" destId="{C8029E9D-8783-4508-B503-EA11253B105E}" srcOrd="0" destOrd="0" presId="urn:microsoft.com/office/officeart/2005/8/layout/cycle3"/>
    <dgm:cxn modelId="{BE05D33A-CF1E-4A96-A8CE-7A6329764605}" type="presOf" srcId="{B6010D9C-7699-4BE9-8BD3-225A64F384DF}" destId="{AC0DE950-84C2-4BD3-A324-2BB8A1C4C037}" srcOrd="0" destOrd="0" presId="urn:microsoft.com/office/officeart/2005/8/layout/cycle3"/>
    <dgm:cxn modelId="{47EACEB7-DD23-461A-9350-76AECF06889A}" type="presParOf" srcId="{4009273F-B5F4-4D53-929F-132C1084EE3B}" destId="{0E016C4D-783D-4A9E-AA04-E562AC018067}" srcOrd="0" destOrd="0" presId="urn:microsoft.com/office/officeart/2005/8/layout/cycle3"/>
    <dgm:cxn modelId="{0261640E-9B79-4435-AB84-33A176D9ADBC}" type="presParOf" srcId="{0E016C4D-783D-4A9E-AA04-E562AC018067}" destId="{CD5F37DE-7B82-45EE-8E4F-6FF2328F4ED7}" srcOrd="0" destOrd="0" presId="urn:microsoft.com/office/officeart/2005/8/layout/cycle3"/>
    <dgm:cxn modelId="{6DCD174C-9D2A-478A-9D89-913FBEDC02A0}" type="presParOf" srcId="{0E016C4D-783D-4A9E-AA04-E562AC018067}" destId="{AC0DE950-84C2-4BD3-A324-2BB8A1C4C037}" srcOrd="1" destOrd="0" presId="urn:microsoft.com/office/officeart/2005/8/layout/cycle3"/>
    <dgm:cxn modelId="{005440D2-C7AE-4F58-A004-AD1F0829B163}" type="presParOf" srcId="{0E016C4D-783D-4A9E-AA04-E562AC018067}" destId="{93C4F0C8-1393-41E1-83E9-179E98D1C725}" srcOrd="2" destOrd="0" presId="urn:microsoft.com/office/officeart/2005/8/layout/cycle3"/>
    <dgm:cxn modelId="{CF9A08DE-EA35-4741-A54C-A4E26ADFB324}" type="presParOf" srcId="{0E016C4D-783D-4A9E-AA04-E562AC018067}" destId="{0CFE6A96-F6A8-4621-85F2-D2A6DD487809}" srcOrd="3" destOrd="0" presId="urn:microsoft.com/office/officeart/2005/8/layout/cycle3"/>
    <dgm:cxn modelId="{E7B55880-4B93-4C19-B314-24AAA544E7F2}" type="presParOf" srcId="{0E016C4D-783D-4A9E-AA04-E562AC018067}" destId="{55B3DB5B-9AE1-4462-875B-6F7A6B1AC4F5}" srcOrd="4" destOrd="0" presId="urn:microsoft.com/office/officeart/2005/8/layout/cycle3"/>
    <dgm:cxn modelId="{6C411119-F9AD-4DA8-AFF9-24EC989DDBC3}" type="presParOf" srcId="{0E016C4D-783D-4A9E-AA04-E562AC018067}" destId="{C8029E9D-8783-4508-B503-EA11253B105E}"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D3E7E3-C45E-462E-A595-B7F0A380E10D}"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B7DC4B20-2F85-42DE-953C-B9D852BE3852}">
      <dgm:prSet phldrT="[Text]"/>
      <dgm:spPr/>
      <dgm:t>
        <a:bodyPr/>
        <a:lstStyle/>
        <a:p>
          <a:r>
            <a:rPr lang="en-US" dirty="0" smtClean="0"/>
            <a:t>Appreciative Inquiry</a:t>
          </a:r>
          <a:endParaRPr lang="en-US" dirty="0"/>
        </a:p>
      </dgm:t>
    </dgm:pt>
    <dgm:pt modelId="{5EE9300C-DDE8-429F-AC7E-B3D3BD4465A8}" type="parTrans" cxnId="{8E30869D-1BAF-4526-A977-BF1D8C2B2380}">
      <dgm:prSet/>
      <dgm:spPr/>
      <dgm:t>
        <a:bodyPr/>
        <a:lstStyle/>
        <a:p>
          <a:endParaRPr lang="en-US"/>
        </a:p>
      </dgm:t>
    </dgm:pt>
    <dgm:pt modelId="{1D112BEE-DCD8-47EC-9FA6-7E9F0A642169}" type="sibTrans" cxnId="{8E30869D-1BAF-4526-A977-BF1D8C2B2380}">
      <dgm:prSet/>
      <dgm:spPr/>
      <dgm:t>
        <a:bodyPr/>
        <a:lstStyle/>
        <a:p>
          <a:endParaRPr lang="en-US"/>
        </a:p>
      </dgm:t>
    </dgm:pt>
    <dgm:pt modelId="{E14BA87C-F713-4124-BF6D-416268A01937}">
      <dgm:prSet phldrT="[Text]"/>
      <dgm:spPr/>
      <dgm:t>
        <a:bodyPr/>
        <a:lstStyle/>
        <a:p>
          <a:r>
            <a:rPr lang="en-US" dirty="0" smtClean="0"/>
            <a:t>Neuroscience</a:t>
          </a:r>
          <a:endParaRPr lang="en-US" dirty="0"/>
        </a:p>
      </dgm:t>
    </dgm:pt>
    <dgm:pt modelId="{66688D21-A471-4E94-AC5A-148208E8E1D9}" type="parTrans" cxnId="{F4C6B9B9-84DD-4A2B-A274-55D8B6CAC2B0}">
      <dgm:prSet/>
      <dgm:spPr/>
      <dgm:t>
        <a:bodyPr/>
        <a:lstStyle/>
        <a:p>
          <a:endParaRPr lang="en-US"/>
        </a:p>
      </dgm:t>
    </dgm:pt>
    <dgm:pt modelId="{31DB3AB5-ADBC-4DF1-B7BD-DCE24F9A0F5A}" type="sibTrans" cxnId="{F4C6B9B9-84DD-4A2B-A274-55D8B6CAC2B0}">
      <dgm:prSet/>
      <dgm:spPr/>
      <dgm:t>
        <a:bodyPr/>
        <a:lstStyle/>
        <a:p>
          <a:endParaRPr lang="en-US"/>
        </a:p>
      </dgm:t>
    </dgm:pt>
    <dgm:pt modelId="{83EABCA6-3E5A-4C29-BC9B-09EA0B9D49A1}">
      <dgm:prSet phldrT="[Text]"/>
      <dgm:spPr/>
      <dgm:t>
        <a:bodyPr/>
        <a:lstStyle/>
        <a:p>
          <a:r>
            <a:rPr lang="en-US" dirty="0" smtClean="0"/>
            <a:t>Emotional Intelligence</a:t>
          </a:r>
          <a:endParaRPr lang="en-US" dirty="0"/>
        </a:p>
      </dgm:t>
    </dgm:pt>
    <dgm:pt modelId="{8D6473DD-1477-45E1-8E64-5BFE4F9DA408}" type="parTrans" cxnId="{A386D835-F05D-4066-87C3-4196D5C6235A}">
      <dgm:prSet/>
      <dgm:spPr/>
      <dgm:t>
        <a:bodyPr/>
        <a:lstStyle/>
        <a:p>
          <a:endParaRPr lang="en-US"/>
        </a:p>
      </dgm:t>
    </dgm:pt>
    <dgm:pt modelId="{4A363CE9-6706-4458-B1B3-675CBF36BB9A}" type="sibTrans" cxnId="{A386D835-F05D-4066-87C3-4196D5C6235A}">
      <dgm:prSet/>
      <dgm:spPr/>
      <dgm:t>
        <a:bodyPr/>
        <a:lstStyle/>
        <a:p>
          <a:endParaRPr lang="en-US"/>
        </a:p>
      </dgm:t>
    </dgm:pt>
    <dgm:pt modelId="{FABF6F07-E907-44C3-BDBF-3469C4A6E89E}">
      <dgm:prSet phldrT="[Text]"/>
      <dgm:spPr/>
      <dgm:t>
        <a:bodyPr/>
        <a:lstStyle/>
        <a:p>
          <a:r>
            <a:rPr lang="en-US" dirty="0" smtClean="0"/>
            <a:t>Change Management</a:t>
          </a:r>
          <a:endParaRPr lang="en-US" dirty="0"/>
        </a:p>
      </dgm:t>
    </dgm:pt>
    <dgm:pt modelId="{A9F344D1-3B48-4B6E-AFE2-F6CA72CE12D7}" type="parTrans" cxnId="{AB7FE781-E9C6-4450-986D-01447A43AB89}">
      <dgm:prSet/>
      <dgm:spPr/>
      <dgm:t>
        <a:bodyPr/>
        <a:lstStyle/>
        <a:p>
          <a:endParaRPr lang="en-US"/>
        </a:p>
      </dgm:t>
    </dgm:pt>
    <dgm:pt modelId="{C028A837-0A59-4452-9D78-EF391765EFD7}" type="sibTrans" cxnId="{AB7FE781-E9C6-4450-986D-01447A43AB89}">
      <dgm:prSet/>
      <dgm:spPr/>
      <dgm:t>
        <a:bodyPr/>
        <a:lstStyle/>
        <a:p>
          <a:endParaRPr lang="en-US"/>
        </a:p>
      </dgm:t>
    </dgm:pt>
    <dgm:pt modelId="{C1008F66-2E63-4499-8A1C-F241254E6626}" type="pres">
      <dgm:prSet presAssocID="{04D3E7E3-C45E-462E-A595-B7F0A380E10D}" presName="Name0" presStyleCnt="0">
        <dgm:presLayoutVars>
          <dgm:chMax/>
          <dgm:chPref/>
          <dgm:dir/>
        </dgm:presLayoutVars>
      </dgm:prSet>
      <dgm:spPr/>
      <dgm:t>
        <a:bodyPr/>
        <a:lstStyle/>
        <a:p>
          <a:endParaRPr lang="en-US"/>
        </a:p>
      </dgm:t>
    </dgm:pt>
    <dgm:pt modelId="{BD5AFB81-AD22-464A-BB13-4F5B8E78E698}" type="pres">
      <dgm:prSet presAssocID="{FABF6F07-E907-44C3-BDBF-3469C4A6E89E}" presName="composite" presStyleCnt="0">
        <dgm:presLayoutVars>
          <dgm:chMax val="1"/>
          <dgm:chPref val="1"/>
        </dgm:presLayoutVars>
      </dgm:prSet>
      <dgm:spPr/>
    </dgm:pt>
    <dgm:pt modelId="{843FB5D0-1B4E-4C3A-93C7-110D679A5EC3}" type="pres">
      <dgm:prSet presAssocID="{FABF6F07-E907-44C3-BDBF-3469C4A6E89E}" presName="Accent" presStyleLbl="trAlignAcc1" presStyleIdx="0" presStyleCnt="4">
        <dgm:presLayoutVars>
          <dgm:chMax val="0"/>
          <dgm:chPref val="0"/>
        </dgm:presLayoutVars>
      </dgm:prSet>
      <dgm:spPr/>
    </dgm:pt>
    <dgm:pt modelId="{CC24DAEE-8833-476F-889D-89041F29DCA0}" type="pres">
      <dgm:prSet presAssocID="{FABF6F07-E907-44C3-BDBF-3469C4A6E89E}" presName="Image" presStyleLbl="alignImgPlace1" presStyleIdx="0" presStyleCnt="4">
        <dgm:presLayoutVars>
          <dgm:chMax val="0"/>
          <dgm:chPref val="0"/>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BB5E2F16-8828-4F12-B2D7-226A0416385C}" type="pres">
      <dgm:prSet presAssocID="{FABF6F07-E907-44C3-BDBF-3469C4A6E89E}" presName="ChildComposite" presStyleCnt="0"/>
      <dgm:spPr/>
    </dgm:pt>
    <dgm:pt modelId="{E5128964-A8E2-4684-AD0D-672171CAC85A}" type="pres">
      <dgm:prSet presAssocID="{FABF6F07-E907-44C3-BDBF-3469C4A6E89E}" presName="Child" presStyleLbl="node1" presStyleIdx="0" presStyleCnt="0">
        <dgm:presLayoutVars>
          <dgm:chMax val="0"/>
          <dgm:chPref val="0"/>
          <dgm:bulletEnabled val="1"/>
        </dgm:presLayoutVars>
      </dgm:prSet>
      <dgm:spPr/>
    </dgm:pt>
    <dgm:pt modelId="{E3DBAE59-7179-4F6C-97F0-B5A14375403D}" type="pres">
      <dgm:prSet presAssocID="{FABF6F07-E907-44C3-BDBF-3469C4A6E89E}" presName="Parent" presStyleLbl="revTx" presStyleIdx="0" presStyleCnt="4">
        <dgm:presLayoutVars>
          <dgm:chMax val="1"/>
          <dgm:chPref val="0"/>
          <dgm:bulletEnabled val="1"/>
        </dgm:presLayoutVars>
      </dgm:prSet>
      <dgm:spPr/>
      <dgm:t>
        <a:bodyPr/>
        <a:lstStyle/>
        <a:p>
          <a:endParaRPr lang="en-US"/>
        </a:p>
      </dgm:t>
    </dgm:pt>
    <dgm:pt modelId="{A9595D5F-C21E-4951-A0AE-742A0FF6ED92}" type="pres">
      <dgm:prSet presAssocID="{C028A837-0A59-4452-9D78-EF391765EFD7}" presName="sibTrans" presStyleCnt="0"/>
      <dgm:spPr/>
    </dgm:pt>
    <dgm:pt modelId="{554CF166-AA40-47D3-B76E-36987D46D0AB}" type="pres">
      <dgm:prSet presAssocID="{B7DC4B20-2F85-42DE-953C-B9D852BE3852}" presName="composite" presStyleCnt="0">
        <dgm:presLayoutVars>
          <dgm:chMax val="1"/>
          <dgm:chPref val="1"/>
        </dgm:presLayoutVars>
      </dgm:prSet>
      <dgm:spPr/>
    </dgm:pt>
    <dgm:pt modelId="{A4DBA04A-1027-4172-B2F3-52F98EAD75E4}" type="pres">
      <dgm:prSet presAssocID="{B7DC4B20-2F85-42DE-953C-B9D852BE3852}" presName="Accent" presStyleLbl="trAlignAcc1" presStyleIdx="1" presStyleCnt="4">
        <dgm:presLayoutVars>
          <dgm:chMax val="0"/>
          <dgm:chPref val="0"/>
        </dgm:presLayoutVars>
      </dgm:prSet>
      <dgm:spPr/>
    </dgm:pt>
    <dgm:pt modelId="{199DDD5D-C4CF-4730-AB46-07DCE532A7BF}" type="pres">
      <dgm:prSet presAssocID="{B7DC4B20-2F85-42DE-953C-B9D852BE3852}" presName="Image" presStyleLbl="alignImgPlace1" presStyleIdx="1" presStyleCnt="4">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215B7B28-32BD-407D-A727-073830CE0ED7}" type="pres">
      <dgm:prSet presAssocID="{B7DC4B20-2F85-42DE-953C-B9D852BE3852}" presName="ChildComposite" presStyleCnt="0"/>
      <dgm:spPr/>
    </dgm:pt>
    <dgm:pt modelId="{193DDB74-B309-45C9-9589-18EE160D56EE}" type="pres">
      <dgm:prSet presAssocID="{B7DC4B20-2F85-42DE-953C-B9D852BE3852}" presName="Child" presStyleLbl="node1" presStyleIdx="0" presStyleCnt="0">
        <dgm:presLayoutVars>
          <dgm:chMax val="0"/>
          <dgm:chPref val="0"/>
          <dgm:bulletEnabled val="1"/>
        </dgm:presLayoutVars>
      </dgm:prSet>
      <dgm:spPr/>
      <dgm:t>
        <a:bodyPr/>
        <a:lstStyle/>
        <a:p>
          <a:endParaRPr lang="en-US"/>
        </a:p>
      </dgm:t>
    </dgm:pt>
    <dgm:pt modelId="{CBB4A782-4442-4D8A-84F3-E33AFA1441C2}" type="pres">
      <dgm:prSet presAssocID="{B7DC4B20-2F85-42DE-953C-B9D852BE3852}" presName="Parent" presStyleLbl="revTx" presStyleIdx="1" presStyleCnt="4">
        <dgm:presLayoutVars>
          <dgm:chMax val="1"/>
          <dgm:chPref val="0"/>
          <dgm:bulletEnabled val="1"/>
        </dgm:presLayoutVars>
      </dgm:prSet>
      <dgm:spPr/>
      <dgm:t>
        <a:bodyPr/>
        <a:lstStyle/>
        <a:p>
          <a:endParaRPr lang="en-US"/>
        </a:p>
      </dgm:t>
    </dgm:pt>
    <dgm:pt modelId="{DE2743E9-B7C4-4288-B1FD-5D6BC62CE36E}" type="pres">
      <dgm:prSet presAssocID="{1D112BEE-DCD8-47EC-9FA6-7E9F0A642169}" presName="sibTrans" presStyleCnt="0"/>
      <dgm:spPr/>
    </dgm:pt>
    <dgm:pt modelId="{7B2E37DA-7BA6-4962-8440-3BE1A4110B8D}" type="pres">
      <dgm:prSet presAssocID="{E14BA87C-F713-4124-BF6D-416268A01937}" presName="composite" presStyleCnt="0">
        <dgm:presLayoutVars>
          <dgm:chMax val="1"/>
          <dgm:chPref val="1"/>
        </dgm:presLayoutVars>
      </dgm:prSet>
      <dgm:spPr/>
    </dgm:pt>
    <dgm:pt modelId="{7F15BD1A-CC15-458F-900C-F4637FB369EE}" type="pres">
      <dgm:prSet presAssocID="{E14BA87C-F713-4124-BF6D-416268A01937}" presName="Accent" presStyleLbl="trAlignAcc1" presStyleIdx="2" presStyleCnt="4">
        <dgm:presLayoutVars>
          <dgm:chMax val="0"/>
          <dgm:chPref val="0"/>
        </dgm:presLayoutVars>
      </dgm:prSet>
      <dgm:spPr/>
    </dgm:pt>
    <dgm:pt modelId="{9733E193-620D-4381-958E-1F67D50182C4}" type="pres">
      <dgm:prSet presAssocID="{E14BA87C-F713-4124-BF6D-416268A01937}" presName="Image" presStyleLbl="alignImgPlace1" presStyleIdx="2" presStyleCnt="4">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96000" r="-96000"/>
          </a:stretch>
        </a:blipFill>
      </dgm:spPr>
      <dgm:t>
        <a:bodyPr/>
        <a:lstStyle/>
        <a:p>
          <a:endParaRPr lang="en-US"/>
        </a:p>
      </dgm:t>
    </dgm:pt>
    <dgm:pt modelId="{92367E98-0EBB-464A-922C-38D90C3CF782}" type="pres">
      <dgm:prSet presAssocID="{E14BA87C-F713-4124-BF6D-416268A01937}" presName="ChildComposite" presStyleCnt="0"/>
      <dgm:spPr/>
    </dgm:pt>
    <dgm:pt modelId="{0B49D12C-DC3B-44BD-9F7E-CA20E3F93E2D}" type="pres">
      <dgm:prSet presAssocID="{E14BA87C-F713-4124-BF6D-416268A01937}" presName="Child" presStyleLbl="node1" presStyleIdx="0" presStyleCnt="0">
        <dgm:presLayoutVars>
          <dgm:chMax val="0"/>
          <dgm:chPref val="0"/>
          <dgm:bulletEnabled val="1"/>
        </dgm:presLayoutVars>
      </dgm:prSet>
      <dgm:spPr/>
      <dgm:t>
        <a:bodyPr/>
        <a:lstStyle/>
        <a:p>
          <a:endParaRPr lang="en-US"/>
        </a:p>
      </dgm:t>
    </dgm:pt>
    <dgm:pt modelId="{DF50867F-8E28-44ED-BB96-38EF6488EF64}" type="pres">
      <dgm:prSet presAssocID="{E14BA87C-F713-4124-BF6D-416268A01937}" presName="Parent" presStyleLbl="revTx" presStyleIdx="2" presStyleCnt="4">
        <dgm:presLayoutVars>
          <dgm:chMax val="1"/>
          <dgm:chPref val="0"/>
          <dgm:bulletEnabled val="1"/>
        </dgm:presLayoutVars>
      </dgm:prSet>
      <dgm:spPr/>
      <dgm:t>
        <a:bodyPr/>
        <a:lstStyle/>
        <a:p>
          <a:endParaRPr lang="en-US"/>
        </a:p>
      </dgm:t>
    </dgm:pt>
    <dgm:pt modelId="{E9E73355-3AFD-4498-9CA6-162AB0BEC4C5}" type="pres">
      <dgm:prSet presAssocID="{31DB3AB5-ADBC-4DF1-B7BD-DCE24F9A0F5A}" presName="sibTrans" presStyleCnt="0"/>
      <dgm:spPr/>
    </dgm:pt>
    <dgm:pt modelId="{0E73D1A4-B8A3-45D2-8936-928331FFD14B}" type="pres">
      <dgm:prSet presAssocID="{83EABCA6-3E5A-4C29-BC9B-09EA0B9D49A1}" presName="composite" presStyleCnt="0">
        <dgm:presLayoutVars>
          <dgm:chMax val="1"/>
          <dgm:chPref val="1"/>
        </dgm:presLayoutVars>
      </dgm:prSet>
      <dgm:spPr/>
    </dgm:pt>
    <dgm:pt modelId="{776A4AC2-0316-4ECE-A5F6-B9B93994AF45}" type="pres">
      <dgm:prSet presAssocID="{83EABCA6-3E5A-4C29-BC9B-09EA0B9D49A1}" presName="Accent" presStyleLbl="trAlignAcc1" presStyleIdx="3" presStyleCnt="4">
        <dgm:presLayoutVars>
          <dgm:chMax val="0"/>
          <dgm:chPref val="0"/>
        </dgm:presLayoutVars>
      </dgm:prSet>
      <dgm:spPr/>
    </dgm:pt>
    <dgm:pt modelId="{A82F287C-4292-4BAB-8A21-8F55AC768BD5}" type="pres">
      <dgm:prSet presAssocID="{83EABCA6-3E5A-4C29-BC9B-09EA0B9D49A1}" presName="Image" presStyleLbl="alignImgPlace1" presStyleIdx="3" presStyleCnt="4">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3D763E42-080A-47EB-BEE4-3F7B3EE8B705}" type="pres">
      <dgm:prSet presAssocID="{83EABCA6-3E5A-4C29-BC9B-09EA0B9D49A1}" presName="ChildComposite" presStyleCnt="0"/>
      <dgm:spPr/>
    </dgm:pt>
    <dgm:pt modelId="{51E7963D-4955-4480-8FB3-20E917AA324B}" type="pres">
      <dgm:prSet presAssocID="{83EABCA6-3E5A-4C29-BC9B-09EA0B9D49A1}" presName="Child" presStyleLbl="node1" presStyleIdx="0" presStyleCnt="0">
        <dgm:presLayoutVars>
          <dgm:chMax val="0"/>
          <dgm:chPref val="0"/>
          <dgm:bulletEnabled val="1"/>
        </dgm:presLayoutVars>
      </dgm:prSet>
      <dgm:spPr/>
      <dgm:t>
        <a:bodyPr/>
        <a:lstStyle/>
        <a:p>
          <a:endParaRPr lang="en-US"/>
        </a:p>
      </dgm:t>
    </dgm:pt>
    <dgm:pt modelId="{58EDB924-8734-4782-A1A1-C08B2805FCFA}" type="pres">
      <dgm:prSet presAssocID="{83EABCA6-3E5A-4C29-BC9B-09EA0B9D49A1}" presName="Parent" presStyleLbl="revTx" presStyleIdx="3" presStyleCnt="4">
        <dgm:presLayoutVars>
          <dgm:chMax val="1"/>
          <dgm:chPref val="0"/>
          <dgm:bulletEnabled val="1"/>
        </dgm:presLayoutVars>
      </dgm:prSet>
      <dgm:spPr/>
      <dgm:t>
        <a:bodyPr/>
        <a:lstStyle/>
        <a:p>
          <a:endParaRPr lang="en-US"/>
        </a:p>
      </dgm:t>
    </dgm:pt>
  </dgm:ptLst>
  <dgm:cxnLst>
    <dgm:cxn modelId="{F10D5726-7BB2-41DE-820D-DA233FBE34D9}" type="presOf" srcId="{FABF6F07-E907-44C3-BDBF-3469C4A6E89E}" destId="{E3DBAE59-7179-4F6C-97F0-B5A14375403D}" srcOrd="0" destOrd="0" presId="urn:microsoft.com/office/officeart/2008/layout/CaptionedPictures"/>
    <dgm:cxn modelId="{AB7FE781-E9C6-4450-986D-01447A43AB89}" srcId="{04D3E7E3-C45E-462E-A595-B7F0A380E10D}" destId="{FABF6F07-E907-44C3-BDBF-3469C4A6E89E}" srcOrd="0" destOrd="0" parTransId="{A9F344D1-3B48-4B6E-AFE2-F6CA72CE12D7}" sibTransId="{C028A837-0A59-4452-9D78-EF391765EFD7}"/>
    <dgm:cxn modelId="{A386D835-F05D-4066-87C3-4196D5C6235A}" srcId="{04D3E7E3-C45E-462E-A595-B7F0A380E10D}" destId="{83EABCA6-3E5A-4C29-BC9B-09EA0B9D49A1}" srcOrd="3" destOrd="0" parTransId="{8D6473DD-1477-45E1-8E64-5BFE4F9DA408}" sibTransId="{4A363CE9-6706-4458-B1B3-675CBF36BB9A}"/>
    <dgm:cxn modelId="{4A5E7BB4-5AEE-4D15-856F-17987B95222B}" type="presOf" srcId="{83EABCA6-3E5A-4C29-BC9B-09EA0B9D49A1}" destId="{58EDB924-8734-4782-A1A1-C08B2805FCFA}" srcOrd="0" destOrd="0" presId="urn:microsoft.com/office/officeart/2008/layout/CaptionedPictures"/>
    <dgm:cxn modelId="{AF2E872B-91D2-4454-B8FA-43DE33CC1A2B}" type="presOf" srcId="{04D3E7E3-C45E-462E-A595-B7F0A380E10D}" destId="{C1008F66-2E63-4499-8A1C-F241254E6626}" srcOrd="0" destOrd="0" presId="urn:microsoft.com/office/officeart/2008/layout/CaptionedPictures"/>
    <dgm:cxn modelId="{8E30869D-1BAF-4526-A977-BF1D8C2B2380}" srcId="{04D3E7E3-C45E-462E-A595-B7F0A380E10D}" destId="{B7DC4B20-2F85-42DE-953C-B9D852BE3852}" srcOrd="1" destOrd="0" parTransId="{5EE9300C-DDE8-429F-AC7E-B3D3BD4465A8}" sibTransId="{1D112BEE-DCD8-47EC-9FA6-7E9F0A642169}"/>
    <dgm:cxn modelId="{F4C6B9B9-84DD-4A2B-A274-55D8B6CAC2B0}" srcId="{04D3E7E3-C45E-462E-A595-B7F0A380E10D}" destId="{E14BA87C-F713-4124-BF6D-416268A01937}" srcOrd="2" destOrd="0" parTransId="{66688D21-A471-4E94-AC5A-148208E8E1D9}" sibTransId="{31DB3AB5-ADBC-4DF1-B7BD-DCE24F9A0F5A}"/>
    <dgm:cxn modelId="{C8C6D10C-FBB6-4B6C-B061-52B5B5F7C8D7}" type="presOf" srcId="{E14BA87C-F713-4124-BF6D-416268A01937}" destId="{DF50867F-8E28-44ED-BB96-38EF6488EF64}" srcOrd="0" destOrd="0" presId="urn:microsoft.com/office/officeart/2008/layout/CaptionedPictures"/>
    <dgm:cxn modelId="{C262977B-C92B-482D-9D72-541D9074E216}" type="presOf" srcId="{B7DC4B20-2F85-42DE-953C-B9D852BE3852}" destId="{CBB4A782-4442-4D8A-84F3-E33AFA1441C2}" srcOrd="0" destOrd="0" presId="urn:microsoft.com/office/officeart/2008/layout/CaptionedPictures"/>
    <dgm:cxn modelId="{5974B06E-1F26-4D81-B1D1-FCC60266E2DF}" type="presParOf" srcId="{C1008F66-2E63-4499-8A1C-F241254E6626}" destId="{BD5AFB81-AD22-464A-BB13-4F5B8E78E698}" srcOrd="0" destOrd="0" presId="urn:microsoft.com/office/officeart/2008/layout/CaptionedPictures"/>
    <dgm:cxn modelId="{7B587561-E34B-4186-A08B-06360CDF8055}" type="presParOf" srcId="{BD5AFB81-AD22-464A-BB13-4F5B8E78E698}" destId="{843FB5D0-1B4E-4C3A-93C7-110D679A5EC3}" srcOrd="0" destOrd="0" presId="urn:microsoft.com/office/officeart/2008/layout/CaptionedPictures"/>
    <dgm:cxn modelId="{78968AB7-917F-4B37-8F25-3D661A5237D4}" type="presParOf" srcId="{BD5AFB81-AD22-464A-BB13-4F5B8E78E698}" destId="{CC24DAEE-8833-476F-889D-89041F29DCA0}" srcOrd="1" destOrd="0" presId="urn:microsoft.com/office/officeart/2008/layout/CaptionedPictures"/>
    <dgm:cxn modelId="{BFD53297-3338-41B2-9662-A76C83797902}" type="presParOf" srcId="{BD5AFB81-AD22-464A-BB13-4F5B8E78E698}" destId="{BB5E2F16-8828-4F12-B2D7-226A0416385C}" srcOrd="2" destOrd="0" presId="urn:microsoft.com/office/officeart/2008/layout/CaptionedPictures"/>
    <dgm:cxn modelId="{A92DD96C-13BA-4B24-B602-79617B87DDA4}" type="presParOf" srcId="{BB5E2F16-8828-4F12-B2D7-226A0416385C}" destId="{E5128964-A8E2-4684-AD0D-672171CAC85A}" srcOrd="0" destOrd="0" presId="urn:microsoft.com/office/officeart/2008/layout/CaptionedPictures"/>
    <dgm:cxn modelId="{07CE2A92-2CA7-40EE-963D-32F434699941}" type="presParOf" srcId="{BB5E2F16-8828-4F12-B2D7-226A0416385C}" destId="{E3DBAE59-7179-4F6C-97F0-B5A14375403D}" srcOrd="1" destOrd="0" presId="urn:microsoft.com/office/officeart/2008/layout/CaptionedPictures"/>
    <dgm:cxn modelId="{D429A333-A3E7-45DC-9318-FB71B9CF99D2}" type="presParOf" srcId="{C1008F66-2E63-4499-8A1C-F241254E6626}" destId="{A9595D5F-C21E-4951-A0AE-742A0FF6ED92}" srcOrd="1" destOrd="0" presId="urn:microsoft.com/office/officeart/2008/layout/CaptionedPictures"/>
    <dgm:cxn modelId="{B9E8F140-47A7-4552-AA45-8404FC619244}" type="presParOf" srcId="{C1008F66-2E63-4499-8A1C-F241254E6626}" destId="{554CF166-AA40-47D3-B76E-36987D46D0AB}" srcOrd="2" destOrd="0" presId="urn:microsoft.com/office/officeart/2008/layout/CaptionedPictures"/>
    <dgm:cxn modelId="{D67AB2CC-32B8-4D78-BC9F-3C4AB17D659A}" type="presParOf" srcId="{554CF166-AA40-47D3-B76E-36987D46D0AB}" destId="{A4DBA04A-1027-4172-B2F3-52F98EAD75E4}" srcOrd="0" destOrd="0" presId="urn:microsoft.com/office/officeart/2008/layout/CaptionedPictures"/>
    <dgm:cxn modelId="{D4DB1505-DD94-4B93-B3E5-4A26DDCE768E}" type="presParOf" srcId="{554CF166-AA40-47D3-B76E-36987D46D0AB}" destId="{199DDD5D-C4CF-4730-AB46-07DCE532A7BF}" srcOrd="1" destOrd="0" presId="urn:microsoft.com/office/officeart/2008/layout/CaptionedPictures"/>
    <dgm:cxn modelId="{516F5018-BB37-4945-AC1E-BB39FED6296A}" type="presParOf" srcId="{554CF166-AA40-47D3-B76E-36987D46D0AB}" destId="{215B7B28-32BD-407D-A727-073830CE0ED7}" srcOrd="2" destOrd="0" presId="urn:microsoft.com/office/officeart/2008/layout/CaptionedPictures"/>
    <dgm:cxn modelId="{889BA762-269C-466F-9C24-1F3791915BEB}" type="presParOf" srcId="{215B7B28-32BD-407D-A727-073830CE0ED7}" destId="{193DDB74-B309-45C9-9589-18EE160D56EE}" srcOrd="0" destOrd="0" presId="urn:microsoft.com/office/officeart/2008/layout/CaptionedPictures"/>
    <dgm:cxn modelId="{BF71A484-38C6-4745-B356-96430FC53604}" type="presParOf" srcId="{215B7B28-32BD-407D-A727-073830CE0ED7}" destId="{CBB4A782-4442-4D8A-84F3-E33AFA1441C2}" srcOrd="1" destOrd="0" presId="urn:microsoft.com/office/officeart/2008/layout/CaptionedPictures"/>
    <dgm:cxn modelId="{D5A1FF04-1E55-4181-B7C1-C0D46EE3B045}" type="presParOf" srcId="{C1008F66-2E63-4499-8A1C-F241254E6626}" destId="{DE2743E9-B7C4-4288-B1FD-5D6BC62CE36E}" srcOrd="3" destOrd="0" presId="urn:microsoft.com/office/officeart/2008/layout/CaptionedPictures"/>
    <dgm:cxn modelId="{18B827D6-47E5-446F-A7DD-B6EB80ED5211}" type="presParOf" srcId="{C1008F66-2E63-4499-8A1C-F241254E6626}" destId="{7B2E37DA-7BA6-4962-8440-3BE1A4110B8D}" srcOrd="4" destOrd="0" presId="urn:microsoft.com/office/officeart/2008/layout/CaptionedPictures"/>
    <dgm:cxn modelId="{CB152832-74E7-4EF5-93F8-70DB7FC47FCA}" type="presParOf" srcId="{7B2E37DA-7BA6-4962-8440-3BE1A4110B8D}" destId="{7F15BD1A-CC15-458F-900C-F4637FB369EE}" srcOrd="0" destOrd="0" presId="urn:microsoft.com/office/officeart/2008/layout/CaptionedPictures"/>
    <dgm:cxn modelId="{EB31C66E-BB5C-4947-8E91-E43E8D6242CD}" type="presParOf" srcId="{7B2E37DA-7BA6-4962-8440-3BE1A4110B8D}" destId="{9733E193-620D-4381-958E-1F67D50182C4}" srcOrd="1" destOrd="0" presId="urn:microsoft.com/office/officeart/2008/layout/CaptionedPictures"/>
    <dgm:cxn modelId="{85236987-65D0-4A09-8FA4-8008F218C07E}" type="presParOf" srcId="{7B2E37DA-7BA6-4962-8440-3BE1A4110B8D}" destId="{92367E98-0EBB-464A-922C-38D90C3CF782}" srcOrd="2" destOrd="0" presId="urn:microsoft.com/office/officeart/2008/layout/CaptionedPictures"/>
    <dgm:cxn modelId="{F72FBA0B-4B42-4120-9903-68EECB5BEEC1}" type="presParOf" srcId="{92367E98-0EBB-464A-922C-38D90C3CF782}" destId="{0B49D12C-DC3B-44BD-9F7E-CA20E3F93E2D}" srcOrd="0" destOrd="0" presId="urn:microsoft.com/office/officeart/2008/layout/CaptionedPictures"/>
    <dgm:cxn modelId="{DD607B2B-95A7-496B-B6D1-904759BD1583}" type="presParOf" srcId="{92367E98-0EBB-464A-922C-38D90C3CF782}" destId="{DF50867F-8E28-44ED-BB96-38EF6488EF64}" srcOrd="1" destOrd="0" presId="urn:microsoft.com/office/officeart/2008/layout/CaptionedPictures"/>
    <dgm:cxn modelId="{BF380458-123C-4DB4-8E20-5EE95FFF7253}" type="presParOf" srcId="{C1008F66-2E63-4499-8A1C-F241254E6626}" destId="{E9E73355-3AFD-4498-9CA6-162AB0BEC4C5}" srcOrd="5" destOrd="0" presId="urn:microsoft.com/office/officeart/2008/layout/CaptionedPictures"/>
    <dgm:cxn modelId="{13AEFFE3-73D8-4390-89C9-C3A20921B7F5}" type="presParOf" srcId="{C1008F66-2E63-4499-8A1C-F241254E6626}" destId="{0E73D1A4-B8A3-45D2-8936-928331FFD14B}" srcOrd="6" destOrd="0" presId="urn:microsoft.com/office/officeart/2008/layout/CaptionedPictures"/>
    <dgm:cxn modelId="{A60BD344-6EF9-4ACA-90EE-5B0C5CE46F6C}" type="presParOf" srcId="{0E73D1A4-B8A3-45D2-8936-928331FFD14B}" destId="{776A4AC2-0316-4ECE-A5F6-B9B93994AF45}" srcOrd="0" destOrd="0" presId="urn:microsoft.com/office/officeart/2008/layout/CaptionedPictures"/>
    <dgm:cxn modelId="{8A455C38-4F61-4FF2-9CE6-501613205838}" type="presParOf" srcId="{0E73D1A4-B8A3-45D2-8936-928331FFD14B}" destId="{A82F287C-4292-4BAB-8A21-8F55AC768BD5}" srcOrd="1" destOrd="0" presId="urn:microsoft.com/office/officeart/2008/layout/CaptionedPictures"/>
    <dgm:cxn modelId="{4786F25F-D051-4551-BEC1-A69206FFE9B0}" type="presParOf" srcId="{0E73D1A4-B8A3-45D2-8936-928331FFD14B}" destId="{3D763E42-080A-47EB-BEE4-3F7B3EE8B705}" srcOrd="2" destOrd="0" presId="urn:microsoft.com/office/officeart/2008/layout/CaptionedPictures"/>
    <dgm:cxn modelId="{0629D301-A580-49A3-BCBD-D4CE2EDBB0E3}" type="presParOf" srcId="{3D763E42-080A-47EB-BEE4-3F7B3EE8B705}" destId="{51E7963D-4955-4480-8FB3-20E917AA324B}" srcOrd="0" destOrd="0" presId="urn:microsoft.com/office/officeart/2008/layout/CaptionedPictures"/>
    <dgm:cxn modelId="{AB3DD960-CF13-4FFB-9D84-4615C1156874}" type="presParOf" srcId="{3D763E42-080A-47EB-BEE4-3F7B3EE8B705}" destId="{58EDB924-8734-4782-A1A1-C08B2805FCFA}"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DD7D80-BF77-4CD1-B1C6-2194CDDAAE39}"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77C7D106-65C7-427D-B5D0-13E26BCA977D}">
      <dgm:prSet/>
      <dgm:spPr/>
      <dgm:t>
        <a:bodyPr/>
        <a:lstStyle/>
        <a:p>
          <a:pPr rtl="0"/>
          <a:r>
            <a:rPr lang="en-US" smtClean="0"/>
            <a:t>How American Companies are Adapting</a:t>
          </a:r>
          <a:endParaRPr lang="en-US"/>
        </a:p>
      </dgm:t>
    </dgm:pt>
    <dgm:pt modelId="{47DAA410-5CC8-45EB-B516-C1294DD168E7}" type="parTrans" cxnId="{52586E82-89B9-4EB2-A1EA-FC219073065C}">
      <dgm:prSet/>
      <dgm:spPr/>
      <dgm:t>
        <a:bodyPr/>
        <a:lstStyle/>
        <a:p>
          <a:endParaRPr lang="en-US"/>
        </a:p>
      </dgm:t>
    </dgm:pt>
    <dgm:pt modelId="{6AB6FCA8-73B0-495B-8617-57A824ED1789}" type="sibTrans" cxnId="{52586E82-89B9-4EB2-A1EA-FC219073065C}">
      <dgm:prSet/>
      <dgm:spPr/>
      <dgm:t>
        <a:bodyPr/>
        <a:lstStyle/>
        <a:p>
          <a:endParaRPr lang="en-US"/>
        </a:p>
      </dgm:t>
    </dgm:pt>
    <dgm:pt modelId="{C15E74DE-62F9-4869-B3D6-8C8711F7AC22}">
      <dgm:prSet/>
      <dgm:spPr/>
      <dgm:t>
        <a:bodyPr/>
        <a:lstStyle/>
        <a:p>
          <a:pPr rtl="0"/>
          <a:r>
            <a:rPr lang="en-US" smtClean="0"/>
            <a:t>Zappos</a:t>
          </a:r>
          <a:endParaRPr lang="en-US"/>
        </a:p>
      </dgm:t>
    </dgm:pt>
    <dgm:pt modelId="{5CB5759C-CA0A-472B-AA88-2FEE3F4E9CE8}" type="parTrans" cxnId="{AF2DD8C4-85ED-4019-9E81-663BD3AA0A83}">
      <dgm:prSet/>
      <dgm:spPr/>
      <dgm:t>
        <a:bodyPr/>
        <a:lstStyle/>
        <a:p>
          <a:endParaRPr lang="en-US"/>
        </a:p>
      </dgm:t>
    </dgm:pt>
    <dgm:pt modelId="{DAD9DEB0-FB32-4557-B793-B9D7FFDD2DE7}" type="sibTrans" cxnId="{AF2DD8C4-85ED-4019-9E81-663BD3AA0A83}">
      <dgm:prSet/>
      <dgm:spPr/>
      <dgm:t>
        <a:bodyPr/>
        <a:lstStyle/>
        <a:p>
          <a:endParaRPr lang="en-US"/>
        </a:p>
      </dgm:t>
    </dgm:pt>
    <dgm:pt modelId="{3D594976-1FE3-4319-97D2-6C592FCD6661}">
      <dgm:prSet/>
      <dgm:spPr/>
      <dgm:t>
        <a:bodyPr/>
        <a:lstStyle/>
        <a:p>
          <a:pPr rtl="0"/>
          <a:r>
            <a:rPr lang="en-US" smtClean="0"/>
            <a:t>Cross – job training</a:t>
          </a:r>
          <a:endParaRPr lang="en-US"/>
        </a:p>
      </dgm:t>
    </dgm:pt>
    <dgm:pt modelId="{352C5747-1F7F-44FD-894E-20CC46DEE11A}" type="parTrans" cxnId="{00D13F1D-9408-4E86-90E8-6CE53E3F28AC}">
      <dgm:prSet/>
      <dgm:spPr/>
      <dgm:t>
        <a:bodyPr/>
        <a:lstStyle/>
        <a:p>
          <a:endParaRPr lang="en-US"/>
        </a:p>
      </dgm:t>
    </dgm:pt>
    <dgm:pt modelId="{BD905720-E283-46CE-A6F3-77F26C6CFF88}" type="sibTrans" cxnId="{00D13F1D-9408-4E86-90E8-6CE53E3F28AC}">
      <dgm:prSet/>
      <dgm:spPr/>
      <dgm:t>
        <a:bodyPr/>
        <a:lstStyle/>
        <a:p>
          <a:endParaRPr lang="en-US"/>
        </a:p>
      </dgm:t>
    </dgm:pt>
    <dgm:pt modelId="{0F10941A-F6F6-4EF5-8F6D-087B31CB5052}">
      <dgm:prSet/>
      <dgm:spPr/>
      <dgm:t>
        <a:bodyPr/>
        <a:lstStyle/>
        <a:p>
          <a:pPr rtl="0"/>
          <a:r>
            <a:rPr lang="en-US" smtClean="0"/>
            <a:t>Formal mentoring</a:t>
          </a:r>
          <a:endParaRPr lang="en-US"/>
        </a:p>
      </dgm:t>
    </dgm:pt>
    <dgm:pt modelId="{4C073C17-068C-4118-AE26-D2D18C40C6B0}" type="parTrans" cxnId="{1E5D03E4-1E06-42A1-AC65-EBDC8B32AF9B}">
      <dgm:prSet/>
      <dgm:spPr/>
      <dgm:t>
        <a:bodyPr/>
        <a:lstStyle/>
        <a:p>
          <a:endParaRPr lang="en-US"/>
        </a:p>
      </dgm:t>
    </dgm:pt>
    <dgm:pt modelId="{0D75F728-8D6B-478E-86A1-6A29351E7883}" type="sibTrans" cxnId="{1E5D03E4-1E06-42A1-AC65-EBDC8B32AF9B}">
      <dgm:prSet/>
      <dgm:spPr/>
      <dgm:t>
        <a:bodyPr/>
        <a:lstStyle/>
        <a:p>
          <a:endParaRPr lang="en-US"/>
        </a:p>
      </dgm:t>
    </dgm:pt>
    <dgm:pt modelId="{838DF050-4742-407B-918D-6B72B5BF1703}">
      <dgm:prSet/>
      <dgm:spPr/>
      <dgm:t>
        <a:bodyPr/>
        <a:lstStyle/>
        <a:p>
          <a:pPr rtl="0"/>
          <a:r>
            <a:rPr lang="en-US" smtClean="0"/>
            <a:t>Community involvement</a:t>
          </a:r>
          <a:endParaRPr lang="en-US"/>
        </a:p>
      </dgm:t>
    </dgm:pt>
    <dgm:pt modelId="{91E505E3-6A3C-4E0E-AB2B-17971F5818FC}" type="parTrans" cxnId="{50A36C70-4617-4F2D-8FAE-316A8E694817}">
      <dgm:prSet/>
      <dgm:spPr/>
      <dgm:t>
        <a:bodyPr/>
        <a:lstStyle/>
        <a:p>
          <a:endParaRPr lang="en-US"/>
        </a:p>
      </dgm:t>
    </dgm:pt>
    <dgm:pt modelId="{D1B5E6BD-5AAF-48AE-A8B6-4E807B44384E}" type="sibTrans" cxnId="{50A36C70-4617-4F2D-8FAE-316A8E694817}">
      <dgm:prSet/>
      <dgm:spPr/>
      <dgm:t>
        <a:bodyPr/>
        <a:lstStyle/>
        <a:p>
          <a:endParaRPr lang="en-US"/>
        </a:p>
      </dgm:t>
    </dgm:pt>
    <dgm:pt modelId="{7B6304BA-AD40-46D6-902D-0924322D086C}">
      <dgm:prSet/>
      <dgm:spPr/>
      <dgm:t>
        <a:bodyPr/>
        <a:lstStyle/>
        <a:p>
          <a:pPr rtl="0"/>
          <a:r>
            <a:rPr lang="en-US" smtClean="0"/>
            <a:t>Project assignments</a:t>
          </a:r>
          <a:endParaRPr lang="en-US"/>
        </a:p>
      </dgm:t>
    </dgm:pt>
    <dgm:pt modelId="{C476AB3E-DF1F-461E-91B7-84DD9BEF7091}" type="parTrans" cxnId="{1BBF5AEF-86B3-4280-9B96-4BFC6B3D97BF}">
      <dgm:prSet/>
      <dgm:spPr/>
      <dgm:t>
        <a:bodyPr/>
        <a:lstStyle/>
        <a:p>
          <a:endParaRPr lang="en-US"/>
        </a:p>
      </dgm:t>
    </dgm:pt>
    <dgm:pt modelId="{AB6A1627-93E3-458F-91A7-C365188DF299}" type="sibTrans" cxnId="{1BBF5AEF-86B3-4280-9B96-4BFC6B3D97BF}">
      <dgm:prSet/>
      <dgm:spPr/>
      <dgm:t>
        <a:bodyPr/>
        <a:lstStyle/>
        <a:p>
          <a:endParaRPr lang="en-US"/>
        </a:p>
      </dgm:t>
    </dgm:pt>
    <dgm:pt modelId="{88936A36-2DAD-4F4A-B6E8-1BE5A72E8B22}">
      <dgm:prSet/>
      <dgm:spPr/>
      <dgm:t>
        <a:bodyPr/>
        <a:lstStyle/>
        <a:p>
          <a:pPr rtl="0"/>
          <a:r>
            <a:rPr lang="en-US" smtClean="0"/>
            <a:t>Engage in decision making</a:t>
          </a:r>
          <a:endParaRPr lang="en-US"/>
        </a:p>
      </dgm:t>
    </dgm:pt>
    <dgm:pt modelId="{4767F2D0-3337-4545-B1D7-6DC4D4C2AFA0}" type="parTrans" cxnId="{F9787699-E674-494A-BE53-01675A462B37}">
      <dgm:prSet/>
      <dgm:spPr/>
      <dgm:t>
        <a:bodyPr/>
        <a:lstStyle/>
        <a:p>
          <a:endParaRPr lang="en-US"/>
        </a:p>
      </dgm:t>
    </dgm:pt>
    <dgm:pt modelId="{4629D096-1598-4369-BD77-C222153DCF9F}" type="sibTrans" cxnId="{F9787699-E674-494A-BE53-01675A462B37}">
      <dgm:prSet/>
      <dgm:spPr/>
      <dgm:t>
        <a:bodyPr/>
        <a:lstStyle/>
        <a:p>
          <a:endParaRPr lang="en-US"/>
        </a:p>
      </dgm:t>
    </dgm:pt>
    <dgm:pt modelId="{97F0EFA4-CB78-4750-B2C9-616B48F32E66}" type="pres">
      <dgm:prSet presAssocID="{1ADD7D80-BF77-4CD1-B1C6-2194CDDAAE39}" presName="Name0" presStyleCnt="0">
        <dgm:presLayoutVars>
          <dgm:dir/>
          <dgm:animLvl val="lvl"/>
          <dgm:resizeHandles val="exact"/>
        </dgm:presLayoutVars>
      </dgm:prSet>
      <dgm:spPr/>
      <dgm:t>
        <a:bodyPr/>
        <a:lstStyle/>
        <a:p>
          <a:endParaRPr lang="en-US"/>
        </a:p>
      </dgm:t>
    </dgm:pt>
    <dgm:pt modelId="{A76C39D8-E706-423E-A3B0-74287B5D37FA}" type="pres">
      <dgm:prSet presAssocID="{77C7D106-65C7-427D-B5D0-13E26BCA977D}" presName="composite" presStyleCnt="0"/>
      <dgm:spPr/>
    </dgm:pt>
    <dgm:pt modelId="{32D97FAD-880E-454C-90FA-ABEFF59E477F}" type="pres">
      <dgm:prSet presAssocID="{77C7D106-65C7-427D-B5D0-13E26BCA977D}" presName="parTx" presStyleLbl="alignNode1" presStyleIdx="0" presStyleCnt="1">
        <dgm:presLayoutVars>
          <dgm:chMax val="0"/>
          <dgm:chPref val="0"/>
          <dgm:bulletEnabled val="1"/>
        </dgm:presLayoutVars>
      </dgm:prSet>
      <dgm:spPr/>
      <dgm:t>
        <a:bodyPr/>
        <a:lstStyle/>
        <a:p>
          <a:endParaRPr lang="en-US"/>
        </a:p>
      </dgm:t>
    </dgm:pt>
    <dgm:pt modelId="{9E696156-C517-4CD3-A437-53FA910366E7}" type="pres">
      <dgm:prSet presAssocID="{77C7D106-65C7-427D-B5D0-13E26BCA977D}" presName="desTx" presStyleLbl="alignAccFollowNode1" presStyleIdx="0" presStyleCnt="1">
        <dgm:presLayoutVars>
          <dgm:bulletEnabled val="1"/>
        </dgm:presLayoutVars>
      </dgm:prSet>
      <dgm:spPr/>
      <dgm:t>
        <a:bodyPr/>
        <a:lstStyle/>
        <a:p>
          <a:endParaRPr lang="en-US"/>
        </a:p>
      </dgm:t>
    </dgm:pt>
  </dgm:ptLst>
  <dgm:cxnLst>
    <dgm:cxn modelId="{46DEA9B8-8042-42F9-9072-F715A185AB04}" type="presOf" srcId="{0F10941A-F6F6-4EF5-8F6D-087B31CB5052}" destId="{9E696156-C517-4CD3-A437-53FA910366E7}" srcOrd="0" destOrd="2" presId="urn:microsoft.com/office/officeart/2005/8/layout/hList1"/>
    <dgm:cxn modelId="{1BBF5AEF-86B3-4280-9B96-4BFC6B3D97BF}" srcId="{77C7D106-65C7-427D-B5D0-13E26BCA977D}" destId="{7B6304BA-AD40-46D6-902D-0924322D086C}" srcOrd="4" destOrd="0" parTransId="{C476AB3E-DF1F-461E-91B7-84DD9BEF7091}" sibTransId="{AB6A1627-93E3-458F-91A7-C365188DF299}"/>
    <dgm:cxn modelId="{AF2DD8C4-85ED-4019-9E81-663BD3AA0A83}" srcId="{77C7D106-65C7-427D-B5D0-13E26BCA977D}" destId="{C15E74DE-62F9-4869-B3D6-8C8711F7AC22}" srcOrd="0" destOrd="0" parTransId="{5CB5759C-CA0A-472B-AA88-2FEE3F4E9CE8}" sibTransId="{DAD9DEB0-FB32-4557-B793-B9D7FFDD2DE7}"/>
    <dgm:cxn modelId="{00D13F1D-9408-4E86-90E8-6CE53E3F28AC}" srcId="{77C7D106-65C7-427D-B5D0-13E26BCA977D}" destId="{3D594976-1FE3-4319-97D2-6C592FCD6661}" srcOrd="1" destOrd="0" parTransId="{352C5747-1F7F-44FD-894E-20CC46DEE11A}" sibTransId="{BD905720-E283-46CE-A6F3-77F26C6CFF88}"/>
    <dgm:cxn modelId="{1E5D03E4-1E06-42A1-AC65-EBDC8B32AF9B}" srcId="{77C7D106-65C7-427D-B5D0-13E26BCA977D}" destId="{0F10941A-F6F6-4EF5-8F6D-087B31CB5052}" srcOrd="2" destOrd="0" parTransId="{4C073C17-068C-4118-AE26-D2D18C40C6B0}" sibTransId="{0D75F728-8D6B-478E-86A1-6A29351E7883}"/>
    <dgm:cxn modelId="{016FD309-A481-4E3A-9206-D59DA59BC887}" type="presOf" srcId="{1ADD7D80-BF77-4CD1-B1C6-2194CDDAAE39}" destId="{97F0EFA4-CB78-4750-B2C9-616B48F32E66}" srcOrd="0" destOrd="0" presId="urn:microsoft.com/office/officeart/2005/8/layout/hList1"/>
    <dgm:cxn modelId="{6F9D4B2E-32D1-41A1-A321-876DA05840B2}" type="presOf" srcId="{7B6304BA-AD40-46D6-902D-0924322D086C}" destId="{9E696156-C517-4CD3-A437-53FA910366E7}" srcOrd="0" destOrd="4" presId="urn:microsoft.com/office/officeart/2005/8/layout/hList1"/>
    <dgm:cxn modelId="{456841D4-45D2-4ABC-BADD-6D8E196C0364}" type="presOf" srcId="{88936A36-2DAD-4F4A-B6E8-1BE5A72E8B22}" destId="{9E696156-C517-4CD3-A437-53FA910366E7}" srcOrd="0" destOrd="5" presId="urn:microsoft.com/office/officeart/2005/8/layout/hList1"/>
    <dgm:cxn modelId="{6C672329-1658-4B39-BEFF-64797B623E13}" type="presOf" srcId="{838DF050-4742-407B-918D-6B72B5BF1703}" destId="{9E696156-C517-4CD3-A437-53FA910366E7}" srcOrd="0" destOrd="3" presId="urn:microsoft.com/office/officeart/2005/8/layout/hList1"/>
    <dgm:cxn modelId="{52586E82-89B9-4EB2-A1EA-FC219073065C}" srcId="{1ADD7D80-BF77-4CD1-B1C6-2194CDDAAE39}" destId="{77C7D106-65C7-427D-B5D0-13E26BCA977D}" srcOrd="0" destOrd="0" parTransId="{47DAA410-5CC8-45EB-B516-C1294DD168E7}" sibTransId="{6AB6FCA8-73B0-495B-8617-57A824ED1789}"/>
    <dgm:cxn modelId="{50A36C70-4617-4F2D-8FAE-316A8E694817}" srcId="{77C7D106-65C7-427D-B5D0-13E26BCA977D}" destId="{838DF050-4742-407B-918D-6B72B5BF1703}" srcOrd="3" destOrd="0" parTransId="{91E505E3-6A3C-4E0E-AB2B-17971F5818FC}" sibTransId="{D1B5E6BD-5AAF-48AE-A8B6-4E807B44384E}"/>
    <dgm:cxn modelId="{1FD451CA-B33D-4BCD-AE8A-F7721A17C8CD}" type="presOf" srcId="{3D594976-1FE3-4319-97D2-6C592FCD6661}" destId="{9E696156-C517-4CD3-A437-53FA910366E7}" srcOrd="0" destOrd="1" presId="urn:microsoft.com/office/officeart/2005/8/layout/hList1"/>
    <dgm:cxn modelId="{F9787699-E674-494A-BE53-01675A462B37}" srcId="{77C7D106-65C7-427D-B5D0-13E26BCA977D}" destId="{88936A36-2DAD-4F4A-B6E8-1BE5A72E8B22}" srcOrd="5" destOrd="0" parTransId="{4767F2D0-3337-4545-B1D7-6DC4D4C2AFA0}" sibTransId="{4629D096-1598-4369-BD77-C222153DCF9F}"/>
    <dgm:cxn modelId="{8A908695-4EBA-4581-BDE2-1AFD7750F78A}" type="presOf" srcId="{77C7D106-65C7-427D-B5D0-13E26BCA977D}" destId="{32D97FAD-880E-454C-90FA-ABEFF59E477F}" srcOrd="0" destOrd="0" presId="urn:microsoft.com/office/officeart/2005/8/layout/hList1"/>
    <dgm:cxn modelId="{28DCA215-944A-4ECE-9F60-110BA37C3569}" type="presOf" srcId="{C15E74DE-62F9-4869-B3D6-8C8711F7AC22}" destId="{9E696156-C517-4CD3-A437-53FA910366E7}" srcOrd="0" destOrd="0" presId="urn:microsoft.com/office/officeart/2005/8/layout/hList1"/>
    <dgm:cxn modelId="{1006C69D-04B0-4138-B566-97093956A3FC}" type="presParOf" srcId="{97F0EFA4-CB78-4750-B2C9-616B48F32E66}" destId="{A76C39D8-E706-423E-A3B0-74287B5D37FA}" srcOrd="0" destOrd="0" presId="urn:microsoft.com/office/officeart/2005/8/layout/hList1"/>
    <dgm:cxn modelId="{86B7A8D9-3CF3-4196-8738-B78D753FA041}" type="presParOf" srcId="{A76C39D8-E706-423E-A3B0-74287B5D37FA}" destId="{32D97FAD-880E-454C-90FA-ABEFF59E477F}" srcOrd="0" destOrd="0" presId="urn:microsoft.com/office/officeart/2005/8/layout/hList1"/>
    <dgm:cxn modelId="{6C2BB2C9-524F-4638-8D03-E097DDE764AD}" type="presParOf" srcId="{A76C39D8-E706-423E-A3B0-74287B5D37FA}" destId="{9E696156-C517-4CD3-A437-53FA910366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965854-C319-4B85-AB33-AB91F26F58A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BBE0BBF-E71A-493B-8C42-DBC824F715F3}">
      <dgm:prSet/>
      <dgm:spPr/>
      <dgm:t>
        <a:bodyPr/>
        <a:lstStyle/>
        <a:p>
          <a:pPr rtl="0"/>
          <a:r>
            <a:rPr lang="en-US" dirty="0" smtClean="0">
              <a:latin typeface="+mj-lt"/>
            </a:rPr>
            <a:t>What Makes them Different from Older Generations</a:t>
          </a:r>
          <a:endParaRPr lang="en-US" dirty="0">
            <a:latin typeface="+mj-lt"/>
          </a:endParaRPr>
        </a:p>
      </dgm:t>
    </dgm:pt>
    <dgm:pt modelId="{DED4EF16-A40B-4031-87DC-D63B1E424D0C}" type="parTrans" cxnId="{62C63599-75DC-4604-A475-1D7AF83A6F13}">
      <dgm:prSet/>
      <dgm:spPr/>
      <dgm:t>
        <a:bodyPr/>
        <a:lstStyle/>
        <a:p>
          <a:endParaRPr lang="en-US"/>
        </a:p>
      </dgm:t>
    </dgm:pt>
    <dgm:pt modelId="{27B22D85-9D05-4D7C-B1F0-F1A8D9E397C4}" type="sibTrans" cxnId="{62C63599-75DC-4604-A475-1D7AF83A6F13}">
      <dgm:prSet/>
      <dgm:spPr/>
      <dgm:t>
        <a:bodyPr/>
        <a:lstStyle/>
        <a:p>
          <a:endParaRPr lang="en-US"/>
        </a:p>
      </dgm:t>
    </dgm:pt>
    <dgm:pt modelId="{4E11EE88-5FD4-43BF-83D5-A225E98F8BBF}">
      <dgm:prSet/>
      <dgm:spPr/>
      <dgm:t>
        <a:bodyPr/>
        <a:lstStyle/>
        <a:p>
          <a:pPr rtl="0"/>
          <a:r>
            <a:rPr lang="en-US" dirty="0" smtClean="0">
              <a:latin typeface="+mj-lt"/>
            </a:rPr>
            <a:t>Love to engage with others, very participatory</a:t>
          </a:r>
          <a:endParaRPr lang="en-US" dirty="0">
            <a:latin typeface="+mj-lt"/>
          </a:endParaRPr>
        </a:p>
      </dgm:t>
    </dgm:pt>
    <dgm:pt modelId="{69A6C660-9E90-4301-83AB-A28258140777}" type="parTrans" cxnId="{79419860-739A-4BD9-A64D-70B28C5C1042}">
      <dgm:prSet/>
      <dgm:spPr/>
      <dgm:t>
        <a:bodyPr/>
        <a:lstStyle/>
        <a:p>
          <a:endParaRPr lang="en-US"/>
        </a:p>
      </dgm:t>
    </dgm:pt>
    <dgm:pt modelId="{9B0BFDC5-90CF-49FB-8CDE-01A6FDC79A25}" type="sibTrans" cxnId="{79419860-739A-4BD9-A64D-70B28C5C1042}">
      <dgm:prSet/>
      <dgm:spPr/>
      <dgm:t>
        <a:bodyPr/>
        <a:lstStyle/>
        <a:p>
          <a:endParaRPr lang="en-US"/>
        </a:p>
      </dgm:t>
    </dgm:pt>
    <dgm:pt modelId="{DBEA617E-005F-47FE-9C90-D71F7A3003DC}">
      <dgm:prSet/>
      <dgm:spPr/>
      <dgm:t>
        <a:bodyPr/>
        <a:lstStyle/>
        <a:p>
          <a:pPr rtl="0"/>
          <a:r>
            <a:rPr lang="en-US" dirty="0" smtClean="0">
              <a:latin typeface="+mj-lt"/>
            </a:rPr>
            <a:t>Communicates primarily thru technology</a:t>
          </a:r>
          <a:endParaRPr lang="en-US" dirty="0">
            <a:latin typeface="+mj-lt"/>
          </a:endParaRPr>
        </a:p>
      </dgm:t>
    </dgm:pt>
    <dgm:pt modelId="{E70EF9E0-8ADE-4F79-B413-78C7D8568897}" type="parTrans" cxnId="{639AD552-4443-484D-B745-169E53194943}">
      <dgm:prSet/>
      <dgm:spPr/>
      <dgm:t>
        <a:bodyPr/>
        <a:lstStyle/>
        <a:p>
          <a:endParaRPr lang="en-US"/>
        </a:p>
      </dgm:t>
    </dgm:pt>
    <dgm:pt modelId="{F67AAEAE-5075-439E-AB20-D5F18FAD6C87}" type="sibTrans" cxnId="{639AD552-4443-484D-B745-169E53194943}">
      <dgm:prSet/>
      <dgm:spPr/>
      <dgm:t>
        <a:bodyPr/>
        <a:lstStyle/>
        <a:p>
          <a:endParaRPr lang="en-US"/>
        </a:p>
      </dgm:t>
    </dgm:pt>
    <dgm:pt modelId="{36F9FA6E-A378-4446-AB2C-6C25BA16B1AC}">
      <dgm:prSet/>
      <dgm:spPr/>
      <dgm:t>
        <a:bodyPr/>
        <a:lstStyle/>
        <a:p>
          <a:pPr rtl="0"/>
          <a:r>
            <a:rPr lang="en-US" dirty="0" smtClean="0">
              <a:latin typeface="+mj-lt"/>
            </a:rPr>
            <a:t>Frequent feedback</a:t>
          </a:r>
          <a:endParaRPr lang="en-US" dirty="0">
            <a:latin typeface="+mj-lt"/>
          </a:endParaRPr>
        </a:p>
      </dgm:t>
    </dgm:pt>
    <dgm:pt modelId="{CAEFF144-F65C-42AE-AF2E-CEAE0F1455F4}" type="parTrans" cxnId="{8C285A05-5FAC-4894-82D2-E4D82EB2D4E9}">
      <dgm:prSet/>
      <dgm:spPr/>
      <dgm:t>
        <a:bodyPr/>
        <a:lstStyle/>
        <a:p>
          <a:endParaRPr lang="en-US"/>
        </a:p>
      </dgm:t>
    </dgm:pt>
    <dgm:pt modelId="{A360F043-F60C-471C-865C-83556502D0AB}" type="sibTrans" cxnId="{8C285A05-5FAC-4894-82D2-E4D82EB2D4E9}">
      <dgm:prSet/>
      <dgm:spPr/>
      <dgm:t>
        <a:bodyPr/>
        <a:lstStyle/>
        <a:p>
          <a:endParaRPr lang="en-US"/>
        </a:p>
      </dgm:t>
    </dgm:pt>
    <dgm:pt modelId="{178369B7-529A-499E-ABC8-42EB67FC06DC}">
      <dgm:prSet/>
      <dgm:spPr/>
      <dgm:t>
        <a:bodyPr/>
        <a:lstStyle/>
        <a:p>
          <a:pPr rtl="0"/>
          <a:r>
            <a:rPr lang="en-US" dirty="0" smtClean="0">
              <a:latin typeface="+mj-lt"/>
            </a:rPr>
            <a:t>Meaningful work/easily bored</a:t>
          </a:r>
          <a:endParaRPr lang="en-US" dirty="0">
            <a:latin typeface="+mj-lt"/>
          </a:endParaRPr>
        </a:p>
      </dgm:t>
    </dgm:pt>
    <dgm:pt modelId="{C51662E7-327E-4C64-AC94-A7D167C9621B}" type="parTrans" cxnId="{DEDFDF95-905C-4C6A-9315-45A52B7AB936}">
      <dgm:prSet/>
      <dgm:spPr/>
      <dgm:t>
        <a:bodyPr/>
        <a:lstStyle/>
        <a:p>
          <a:endParaRPr lang="en-US"/>
        </a:p>
      </dgm:t>
    </dgm:pt>
    <dgm:pt modelId="{1198AF87-CBA7-4CAE-AF03-A5E6B1663646}" type="sibTrans" cxnId="{DEDFDF95-905C-4C6A-9315-45A52B7AB936}">
      <dgm:prSet/>
      <dgm:spPr/>
      <dgm:t>
        <a:bodyPr/>
        <a:lstStyle/>
        <a:p>
          <a:endParaRPr lang="en-US"/>
        </a:p>
      </dgm:t>
    </dgm:pt>
    <dgm:pt modelId="{5F8A62D0-6143-42C9-B310-189FE792E9FB}">
      <dgm:prSet/>
      <dgm:spPr/>
      <dgm:t>
        <a:bodyPr/>
        <a:lstStyle/>
        <a:p>
          <a:pPr rtl="0"/>
          <a:r>
            <a:rPr lang="en-US" dirty="0" smtClean="0">
              <a:latin typeface="+mj-lt"/>
            </a:rPr>
            <a:t>Entrepreneurial</a:t>
          </a:r>
          <a:endParaRPr lang="en-US" dirty="0">
            <a:latin typeface="+mj-lt"/>
          </a:endParaRPr>
        </a:p>
      </dgm:t>
    </dgm:pt>
    <dgm:pt modelId="{5090C14B-6E69-4BBC-B5C0-AD6DC8DE0000}" type="parTrans" cxnId="{A4A4142E-D555-4DE2-92AC-FC038705EDE5}">
      <dgm:prSet/>
      <dgm:spPr/>
      <dgm:t>
        <a:bodyPr/>
        <a:lstStyle/>
        <a:p>
          <a:endParaRPr lang="en-US"/>
        </a:p>
      </dgm:t>
    </dgm:pt>
    <dgm:pt modelId="{B58B90E2-5FDF-4F97-8B09-85B871D165AF}" type="sibTrans" cxnId="{A4A4142E-D555-4DE2-92AC-FC038705EDE5}">
      <dgm:prSet/>
      <dgm:spPr/>
      <dgm:t>
        <a:bodyPr/>
        <a:lstStyle/>
        <a:p>
          <a:endParaRPr lang="en-US"/>
        </a:p>
      </dgm:t>
    </dgm:pt>
    <dgm:pt modelId="{C60D937E-F02F-488F-8912-E8C513D32E5C}">
      <dgm:prSet/>
      <dgm:spPr/>
      <dgm:t>
        <a:bodyPr/>
        <a:lstStyle/>
        <a:p>
          <a:pPr rtl="0"/>
          <a:r>
            <a:rPr lang="en-US" dirty="0" smtClean="0">
              <a:latin typeface="+mj-lt"/>
            </a:rPr>
            <a:t>Work with smart, creative people</a:t>
          </a:r>
          <a:endParaRPr lang="en-US" dirty="0">
            <a:latin typeface="+mj-lt"/>
          </a:endParaRPr>
        </a:p>
      </dgm:t>
    </dgm:pt>
    <dgm:pt modelId="{89E196C5-4133-4916-9DFE-3BD2CE125671}" type="parTrans" cxnId="{047D85DB-5A6D-42C5-B21F-F172DDE3C07F}">
      <dgm:prSet/>
      <dgm:spPr/>
      <dgm:t>
        <a:bodyPr/>
        <a:lstStyle/>
        <a:p>
          <a:endParaRPr lang="en-US"/>
        </a:p>
      </dgm:t>
    </dgm:pt>
    <dgm:pt modelId="{910D41D0-8B88-4D6F-9B80-99A236727412}" type="sibTrans" cxnId="{047D85DB-5A6D-42C5-B21F-F172DDE3C07F}">
      <dgm:prSet/>
      <dgm:spPr/>
      <dgm:t>
        <a:bodyPr/>
        <a:lstStyle/>
        <a:p>
          <a:endParaRPr lang="en-US"/>
        </a:p>
      </dgm:t>
    </dgm:pt>
    <dgm:pt modelId="{CB219A5F-B8EF-45FF-9086-FA5ACD3BD110}">
      <dgm:prSet/>
      <dgm:spPr/>
      <dgm:t>
        <a:bodyPr/>
        <a:lstStyle/>
        <a:p>
          <a:pPr rtl="0"/>
          <a:r>
            <a:rPr lang="en-US" dirty="0" smtClean="0">
              <a:latin typeface="+mj-lt"/>
            </a:rPr>
            <a:t>Multitasking</a:t>
          </a:r>
          <a:endParaRPr lang="en-US" dirty="0">
            <a:latin typeface="+mj-lt"/>
          </a:endParaRPr>
        </a:p>
      </dgm:t>
    </dgm:pt>
    <dgm:pt modelId="{4C7B1313-9EF1-4FFA-8002-A3C453450C27}" type="parTrans" cxnId="{68C55B00-5043-4CF4-85E4-69AF48DB34AD}">
      <dgm:prSet/>
      <dgm:spPr/>
      <dgm:t>
        <a:bodyPr/>
        <a:lstStyle/>
        <a:p>
          <a:endParaRPr lang="en-US"/>
        </a:p>
      </dgm:t>
    </dgm:pt>
    <dgm:pt modelId="{A0714F85-9970-4FFB-89EF-000493D8B079}" type="sibTrans" cxnId="{68C55B00-5043-4CF4-85E4-69AF48DB34AD}">
      <dgm:prSet/>
      <dgm:spPr/>
      <dgm:t>
        <a:bodyPr/>
        <a:lstStyle/>
        <a:p>
          <a:endParaRPr lang="en-US"/>
        </a:p>
      </dgm:t>
    </dgm:pt>
    <dgm:pt modelId="{C20E6E52-927C-46E2-B3F5-A19985A42D70}">
      <dgm:prSet/>
      <dgm:spPr/>
      <dgm:t>
        <a:bodyPr/>
        <a:lstStyle/>
        <a:p>
          <a:pPr rtl="0"/>
          <a:r>
            <a:rPr lang="en-US" dirty="0" smtClean="0">
              <a:latin typeface="+mj-lt"/>
            </a:rPr>
            <a:t>Work to live</a:t>
          </a:r>
          <a:endParaRPr lang="en-US" dirty="0">
            <a:latin typeface="+mj-lt"/>
          </a:endParaRPr>
        </a:p>
      </dgm:t>
    </dgm:pt>
    <dgm:pt modelId="{A7D96582-8385-476E-9C7B-3831A4429709}" type="parTrans" cxnId="{735F7CA8-2F9E-484B-86E3-7EC23654A1F3}">
      <dgm:prSet/>
      <dgm:spPr/>
      <dgm:t>
        <a:bodyPr/>
        <a:lstStyle/>
        <a:p>
          <a:endParaRPr lang="en-US"/>
        </a:p>
      </dgm:t>
    </dgm:pt>
    <dgm:pt modelId="{70EC7382-E589-4511-8736-BA6B805B19E0}" type="sibTrans" cxnId="{735F7CA8-2F9E-484B-86E3-7EC23654A1F3}">
      <dgm:prSet/>
      <dgm:spPr/>
      <dgm:t>
        <a:bodyPr/>
        <a:lstStyle/>
        <a:p>
          <a:endParaRPr lang="en-US"/>
        </a:p>
      </dgm:t>
    </dgm:pt>
    <dgm:pt modelId="{FC00E1A3-BA3D-42BD-957A-0672B3B06FEB}">
      <dgm:prSet/>
      <dgm:spPr/>
      <dgm:t>
        <a:bodyPr/>
        <a:lstStyle/>
        <a:p>
          <a:pPr rtl="0"/>
          <a:r>
            <a:rPr lang="en-US" dirty="0" smtClean="0">
              <a:latin typeface="+mj-lt"/>
            </a:rPr>
            <a:t>Civic duty/environment</a:t>
          </a:r>
          <a:endParaRPr lang="en-US" dirty="0">
            <a:latin typeface="+mj-lt"/>
          </a:endParaRPr>
        </a:p>
      </dgm:t>
    </dgm:pt>
    <dgm:pt modelId="{5D0488E0-62B8-4694-A0EB-39B0AFB3FF88}" type="parTrans" cxnId="{1C454B3A-2FD0-4E5D-8C30-FC8826B03576}">
      <dgm:prSet/>
      <dgm:spPr/>
      <dgm:t>
        <a:bodyPr/>
        <a:lstStyle/>
        <a:p>
          <a:endParaRPr lang="en-US"/>
        </a:p>
      </dgm:t>
    </dgm:pt>
    <dgm:pt modelId="{52A3D4AC-9B7C-4E4A-A57C-0787F7FC688B}" type="sibTrans" cxnId="{1C454B3A-2FD0-4E5D-8C30-FC8826B03576}">
      <dgm:prSet/>
      <dgm:spPr/>
      <dgm:t>
        <a:bodyPr/>
        <a:lstStyle/>
        <a:p>
          <a:endParaRPr lang="en-US"/>
        </a:p>
      </dgm:t>
    </dgm:pt>
    <dgm:pt modelId="{3DBBDEFF-E973-4612-A6F3-BE99C3ABF137}" type="pres">
      <dgm:prSet presAssocID="{0F965854-C319-4B85-AB33-AB91F26F58A8}" presName="Name0" presStyleCnt="0">
        <dgm:presLayoutVars>
          <dgm:dir/>
          <dgm:animLvl val="lvl"/>
          <dgm:resizeHandles val="exact"/>
        </dgm:presLayoutVars>
      </dgm:prSet>
      <dgm:spPr/>
      <dgm:t>
        <a:bodyPr/>
        <a:lstStyle/>
        <a:p>
          <a:endParaRPr lang="en-US"/>
        </a:p>
      </dgm:t>
    </dgm:pt>
    <dgm:pt modelId="{0D721D11-C280-4EF8-AA9C-9B83158ED8CC}" type="pres">
      <dgm:prSet presAssocID="{8BBE0BBF-E71A-493B-8C42-DBC824F715F3}" presName="composite" presStyleCnt="0"/>
      <dgm:spPr/>
    </dgm:pt>
    <dgm:pt modelId="{4215DF1A-0A23-446D-BABB-96C66CDEE0B3}" type="pres">
      <dgm:prSet presAssocID="{8BBE0BBF-E71A-493B-8C42-DBC824F715F3}" presName="parTx" presStyleLbl="alignNode1" presStyleIdx="0" presStyleCnt="1" custLinFactNeighborX="-1351">
        <dgm:presLayoutVars>
          <dgm:chMax val="0"/>
          <dgm:chPref val="0"/>
          <dgm:bulletEnabled val="1"/>
        </dgm:presLayoutVars>
      </dgm:prSet>
      <dgm:spPr/>
      <dgm:t>
        <a:bodyPr/>
        <a:lstStyle/>
        <a:p>
          <a:endParaRPr lang="en-US"/>
        </a:p>
      </dgm:t>
    </dgm:pt>
    <dgm:pt modelId="{61EE515F-8FE4-4F11-A5F0-0E0DC4457185}" type="pres">
      <dgm:prSet presAssocID="{8BBE0BBF-E71A-493B-8C42-DBC824F715F3}" presName="desTx" presStyleLbl="alignAccFollowNode1" presStyleIdx="0" presStyleCnt="1">
        <dgm:presLayoutVars>
          <dgm:bulletEnabled val="1"/>
        </dgm:presLayoutVars>
      </dgm:prSet>
      <dgm:spPr/>
      <dgm:t>
        <a:bodyPr/>
        <a:lstStyle/>
        <a:p>
          <a:endParaRPr lang="en-US"/>
        </a:p>
      </dgm:t>
    </dgm:pt>
  </dgm:ptLst>
  <dgm:cxnLst>
    <dgm:cxn modelId="{442CDE51-ABF0-48DD-A33E-11001DB2DED1}" type="presOf" srcId="{DBEA617E-005F-47FE-9C90-D71F7A3003DC}" destId="{61EE515F-8FE4-4F11-A5F0-0E0DC4457185}" srcOrd="0" destOrd="1" presId="urn:microsoft.com/office/officeart/2005/8/layout/hList1"/>
    <dgm:cxn modelId="{1C454B3A-2FD0-4E5D-8C30-FC8826B03576}" srcId="{8BBE0BBF-E71A-493B-8C42-DBC824F715F3}" destId="{FC00E1A3-BA3D-42BD-957A-0672B3B06FEB}" srcOrd="8" destOrd="0" parTransId="{5D0488E0-62B8-4694-A0EB-39B0AFB3FF88}" sibTransId="{52A3D4AC-9B7C-4E4A-A57C-0787F7FC688B}"/>
    <dgm:cxn modelId="{B1004590-5DAB-4688-B3B6-F336CD6AB1C0}" type="presOf" srcId="{C20E6E52-927C-46E2-B3F5-A19985A42D70}" destId="{61EE515F-8FE4-4F11-A5F0-0E0DC4457185}" srcOrd="0" destOrd="7" presId="urn:microsoft.com/office/officeart/2005/8/layout/hList1"/>
    <dgm:cxn modelId="{62C63599-75DC-4604-A475-1D7AF83A6F13}" srcId="{0F965854-C319-4B85-AB33-AB91F26F58A8}" destId="{8BBE0BBF-E71A-493B-8C42-DBC824F715F3}" srcOrd="0" destOrd="0" parTransId="{DED4EF16-A40B-4031-87DC-D63B1E424D0C}" sibTransId="{27B22D85-9D05-4D7C-B1F0-F1A8D9E397C4}"/>
    <dgm:cxn modelId="{DA4739FF-F474-42DF-8108-2CEFEBD252F7}" type="presOf" srcId="{178369B7-529A-499E-ABC8-42EB67FC06DC}" destId="{61EE515F-8FE4-4F11-A5F0-0E0DC4457185}" srcOrd="0" destOrd="3" presId="urn:microsoft.com/office/officeart/2005/8/layout/hList1"/>
    <dgm:cxn modelId="{682A3997-E21B-4DA7-86CD-312C72D1B78E}" type="presOf" srcId="{36F9FA6E-A378-4446-AB2C-6C25BA16B1AC}" destId="{61EE515F-8FE4-4F11-A5F0-0E0DC4457185}" srcOrd="0" destOrd="2" presId="urn:microsoft.com/office/officeart/2005/8/layout/hList1"/>
    <dgm:cxn modelId="{7EEBEDDC-6242-44F2-BA7E-28F301812629}" type="presOf" srcId="{8BBE0BBF-E71A-493B-8C42-DBC824F715F3}" destId="{4215DF1A-0A23-446D-BABB-96C66CDEE0B3}" srcOrd="0" destOrd="0" presId="urn:microsoft.com/office/officeart/2005/8/layout/hList1"/>
    <dgm:cxn modelId="{9EE26396-714A-4925-8A84-73052A99E85D}" type="presOf" srcId="{5F8A62D0-6143-42C9-B310-189FE792E9FB}" destId="{61EE515F-8FE4-4F11-A5F0-0E0DC4457185}" srcOrd="0" destOrd="4" presId="urn:microsoft.com/office/officeart/2005/8/layout/hList1"/>
    <dgm:cxn modelId="{DEDFDF95-905C-4C6A-9315-45A52B7AB936}" srcId="{8BBE0BBF-E71A-493B-8C42-DBC824F715F3}" destId="{178369B7-529A-499E-ABC8-42EB67FC06DC}" srcOrd="3" destOrd="0" parTransId="{C51662E7-327E-4C64-AC94-A7D167C9621B}" sibTransId="{1198AF87-CBA7-4CAE-AF03-A5E6B1663646}"/>
    <dgm:cxn modelId="{FAAF633C-7351-4A91-9BC6-5A80E8D6D39F}" type="presOf" srcId="{FC00E1A3-BA3D-42BD-957A-0672B3B06FEB}" destId="{61EE515F-8FE4-4F11-A5F0-0E0DC4457185}" srcOrd="0" destOrd="8" presId="urn:microsoft.com/office/officeart/2005/8/layout/hList1"/>
    <dgm:cxn modelId="{735F7CA8-2F9E-484B-86E3-7EC23654A1F3}" srcId="{8BBE0BBF-E71A-493B-8C42-DBC824F715F3}" destId="{C20E6E52-927C-46E2-B3F5-A19985A42D70}" srcOrd="7" destOrd="0" parTransId="{A7D96582-8385-476E-9C7B-3831A4429709}" sibTransId="{70EC7382-E589-4511-8736-BA6B805B19E0}"/>
    <dgm:cxn modelId="{8C285A05-5FAC-4894-82D2-E4D82EB2D4E9}" srcId="{8BBE0BBF-E71A-493B-8C42-DBC824F715F3}" destId="{36F9FA6E-A378-4446-AB2C-6C25BA16B1AC}" srcOrd="2" destOrd="0" parTransId="{CAEFF144-F65C-42AE-AF2E-CEAE0F1455F4}" sibTransId="{A360F043-F60C-471C-865C-83556502D0AB}"/>
    <dgm:cxn modelId="{F0DEF5AD-26A1-4CF5-89B7-B4AF05DE4C4A}" type="presOf" srcId="{4E11EE88-5FD4-43BF-83D5-A225E98F8BBF}" destId="{61EE515F-8FE4-4F11-A5F0-0E0DC4457185}" srcOrd="0" destOrd="0" presId="urn:microsoft.com/office/officeart/2005/8/layout/hList1"/>
    <dgm:cxn modelId="{79419860-739A-4BD9-A64D-70B28C5C1042}" srcId="{8BBE0BBF-E71A-493B-8C42-DBC824F715F3}" destId="{4E11EE88-5FD4-43BF-83D5-A225E98F8BBF}" srcOrd="0" destOrd="0" parTransId="{69A6C660-9E90-4301-83AB-A28258140777}" sibTransId="{9B0BFDC5-90CF-49FB-8CDE-01A6FDC79A25}"/>
    <dgm:cxn modelId="{68C55B00-5043-4CF4-85E4-69AF48DB34AD}" srcId="{8BBE0BBF-E71A-493B-8C42-DBC824F715F3}" destId="{CB219A5F-B8EF-45FF-9086-FA5ACD3BD110}" srcOrd="6" destOrd="0" parTransId="{4C7B1313-9EF1-4FFA-8002-A3C453450C27}" sibTransId="{A0714F85-9970-4FFB-89EF-000493D8B079}"/>
    <dgm:cxn modelId="{047D85DB-5A6D-42C5-B21F-F172DDE3C07F}" srcId="{8BBE0BBF-E71A-493B-8C42-DBC824F715F3}" destId="{C60D937E-F02F-488F-8912-E8C513D32E5C}" srcOrd="5" destOrd="0" parTransId="{89E196C5-4133-4916-9DFE-3BD2CE125671}" sibTransId="{910D41D0-8B88-4D6F-9B80-99A236727412}"/>
    <dgm:cxn modelId="{249E0708-5BAD-4EB8-885F-A85A0B713DE8}" type="presOf" srcId="{CB219A5F-B8EF-45FF-9086-FA5ACD3BD110}" destId="{61EE515F-8FE4-4F11-A5F0-0E0DC4457185}" srcOrd="0" destOrd="6" presId="urn:microsoft.com/office/officeart/2005/8/layout/hList1"/>
    <dgm:cxn modelId="{A4A4142E-D555-4DE2-92AC-FC038705EDE5}" srcId="{8BBE0BBF-E71A-493B-8C42-DBC824F715F3}" destId="{5F8A62D0-6143-42C9-B310-189FE792E9FB}" srcOrd="4" destOrd="0" parTransId="{5090C14B-6E69-4BBC-B5C0-AD6DC8DE0000}" sibTransId="{B58B90E2-5FDF-4F97-8B09-85B871D165AF}"/>
    <dgm:cxn modelId="{A0BF748D-EF00-4355-AB7C-A4050C1C4819}" type="presOf" srcId="{0F965854-C319-4B85-AB33-AB91F26F58A8}" destId="{3DBBDEFF-E973-4612-A6F3-BE99C3ABF137}" srcOrd="0" destOrd="0" presId="urn:microsoft.com/office/officeart/2005/8/layout/hList1"/>
    <dgm:cxn modelId="{639AD552-4443-484D-B745-169E53194943}" srcId="{8BBE0BBF-E71A-493B-8C42-DBC824F715F3}" destId="{DBEA617E-005F-47FE-9C90-D71F7A3003DC}" srcOrd="1" destOrd="0" parTransId="{E70EF9E0-8ADE-4F79-B413-78C7D8568897}" sibTransId="{F67AAEAE-5075-439E-AB20-D5F18FAD6C87}"/>
    <dgm:cxn modelId="{0E7970EE-7B9A-4B91-BF70-B8373E74741B}" type="presOf" srcId="{C60D937E-F02F-488F-8912-E8C513D32E5C}" destId="{61EE515F-8FE4-4F11-A5F0-0E0DC4457185}" srcOrd="0" destOrd="5" presId="urn:microsoft.com/office/officeart/2005/8/layout/hList1"/>
    <dgm:cxn modelId="{F8A99BA0-762E-4E8F-A833-DAB65A0DD3C5}" type="presParOf" srcId="{3DBBDEFF-E973-4612-A6F3-BE99C3ABF137}" destId="{0D721D11-C280-4EF8-AA9C-9B83158ED8CC}" srcOrd="0" destOrd="0" presId="urn:microsoft.com/office/officeart/2005/8/layout/hList1"/>
    <dgm:cxn modelId="{12CDCB44-F29E-45D2-B210-3D34378F7132}" type="presParOf" srcId="{0D721D11-C280-4EF8-AA9C-9B83158ED8CC}" destId="{4215DF1A-0A23-446D-BABB-96C66CDEE0B3}" srcOrd="0" destOrd="0" presId="urn:microsoft.com/office/officeart/2005/8/layout/hList1"/>
    <dgm:cxn modelId="{5F680278-FB78-41E7-8BC3-EB1268217C04}" type="presParOf" srcId="{0D721D11-C280-4EF8-AA9C-9B83158ED8CC}" destId="{61EE515F-8FE4-4F11-A5F0-0E0DC44571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0C4A89-9F72-41E2-A5D6-C4500D0335FF}"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3138D0E5-7796-45A1-97DE-76451BD48D77}">
      <dgm:prSet phldrT="[Text]"/>
      <dgm:spPr/>
      <dgm:t>
        <a:bodyPr/>
        <a:lstStyle/>
        <a:p>
          <a:r>
            <a:rPr lang="en-US" b="1" dirty="0" smtClean="0">
              <a:latin typeface="+mj-lt"/>
            </a:rPr>
            <a:t>Awareness</a:t>
          </a:r>
          <a:r>
            <a:rPr lang="en-US" dirty="0" smtClean="0">
              <a:latin typeface="+mj-lt"/>
            </a:rPr>
            <a:t> of the need to change</a:t>
          </a:r>
          <a:endParaRPr lang="en-US" dirty="0">
            <a:latin typeface="+mj-lt"/>
          </a:endParaRPr>
        </a:p>
      </dgm:t>
    </dgm:pt>
    <dgm:pt modelId="{083B7C2D-D3D8-4F8E-8C9D-ED19C049F31F}" type="parTrans" cxnId="{950D499E-F99D-4D5B-A32D-C514F3EC628F}">
      <dgm:prSet/>
      <dgm:spPr/>
      <dgm:t>
        <a:bodyPr/>
        <a:lstStyle/>
        <a:p>
          <a:endParaRPr lang="en-US"/>
        </a:p>
      </dgm:t>
    </dgm:pt>
    <dgm:pt modelId="{7716EE32-2120-4DC0-906C-6C7E9BB41D9F}" type="sibTrans" cxnId="{950D499E-F99D-4D5B-A32D-C514F3EC628F}">
      <dgm:prSet/>
      <dgm:spPr/>
      <dgm:t>
        <a:bodyPr/>
        <a:lstStyle/>
        <a:p>
          <a:endParaRPr lang="en-US"/>
        </a:p>
      </dgm:t>
    </dgm:pt>
    <dgm:pt modelId="{2325F3A1-1775-4371-90F3-6F1118B012E9}">
      <dgm:prSet phldrT="[Text]"/>
      <dgm:spPr/>
      <dgm:t>
        <a:bodyPr/>
        <a:lstStyle/>
        <a:p>
          <a:r>
            <a:rPr lang="en-US" b="1" dirty="0" smtClean="0">
              <a:latin typeface="+mj-lt"/>
            </a:rPr>
            <a:t>Desire</a:t>
          </a:r>
          <a:r>
            <a:rPr lang="en-US" dirty="0" smtClean="0">
              <a:latin typeface="+mj-lt"/>
            </a:rPr>
            <a:t> to support and participate in the change</a:t>
          </a:r>
          <a:endParaRPr lang="en-US" dirty="0">
            <a:latin typeface="+mj-lt"/>
          </a:endParaRPr>
        </a:p>
      </dgm:t>
    </dgm:pt>
    <dgm:pt modelId="{4C69D758-0637-423B-938F-5DC6F3A4C395}" type="parTrans" cxnId="{B7C9A984-E8ED-4E86-B9AD-00B55C4AB0F2}">
      <dgm:prSet/>
      <dgm:spPr/>
      <dgm:t>
        <a:bodyPr/>
        <a:lstStyle/>
        <a:p>
          <a:endParaRPr lang="en-US"/>
        </a:p>
      </dgm:t>
    </dgm:pt>
    <dgm:pt modelId="{256BE5BE-B2B9-4ED8-BCA3-37C511816580}" type="sibTrans" cxnId="{B7C9A984-E8ED-4E86-B9AD-00B55C4AB0F2}">
      <dgm:prSet/>
      <dgm:spPr/>
      <dgm:t>
        <a:bodyPr/>
        <a:lstStyle/>
        <a:p>
          <a:endParaRPr lang="en-US"/>
        </a:p>
      </dgm:t>
    </dgm:pt>
    <dgm:pt modelId="{9995305E-2ACB-4071-AF37-1B282670FCA3}">
      <dgm:prSet phldrT="[Text]"/>
      <dgm:spPr/>
      <dgm:t>
        <a:bodyPr/>
        <a:lstStyle/>
        <a:p>
          <a:r>
            <a:rPr lang="en-US" b="1" dirty="0" smtClean="0">
              <a:latin typeface="+mj-lt"/>
            </a:rPr>
            <a:t>Reinforcement</a:t>
          </a:r>
          <a:r>
            <a:rPr lang="en-US" dirty="0" smtClean="0">
              <a:latin typeface="+mj-lt"/>
            </a:rPr>
            <a:t> to sustain the change</a:t>
          </a:r>
          <a:endParaRPr lang="en-US" dirty="0">
            <a:latin typeface="+mj-lt"/>
          </a:endParaRPr>
        </a:p>
      </dgm:t>
    </dgm:pt>
    <dgm:pt modelId="{C8D6658B-4611-406C-A6BC-DC232A31F802}" type="parTrans" cxnId="{104A0BEF-B055-4FFD-BF84-566B5B9DB380}">
      <dgm:prSet/>
      <dgm:spPr/>
      <dgm:t>
        <a:bodyPr/>
        <a:lstStyle/>
        <a:p>
          <a:endParaRPr lang="en-US"/>
        </a:p>
      </dgm:t>
    </dgm:pt>
    <dgm:pt modelId="{502D77E1-CFD0-410C-82FA-2DCF46B61A65}" type="sibTrans" cxnId="{104A0BEF-B055-4FFD-BF84-566B5B9DB380}">
      <dgm:prSet/>
      <dgm:spPr/>
      <dgm:t>
        <a:bodyPr/>
        <a:lstStyle/>
        <a:p>
          <a:endParaRPr lang="en-US"/>
        </a:p>
      </dgm:t>
    </dgm:pt>
    <dgm:pt modelId="{3FF073C4-6503-4099-A498-165C8E77B715}">
      <dgm:prSet phldrT="[Text]"/>
      <dgm:spPr/>
      <dgm:t>
        <a:bodyPr/>
        <a:lstStyle/>
        <a:p>
          <a:r>
            <a:rPr lang="en-US" b="1" dirty="0" smtClean="0">
              <a:latin typeface="+mj-lt"/>
            </a:rPr>
            <a:t>Knowledge</a:t>
          </a:r>
          <a:r>
            <a:rPr lang="en-US" dirty="0" smtClean="0">
              <a:latin typeface="+mj-lt"/>
            </a:rPr>
            <a:t> about how to change</a:t>
          </a:r>
          <a:endParaRPr lang="en-US" dirty="0">
            <a:latin typeface="+mj-lt"/>
          </a:endParaRPr>
        </a:p>
      </dgm:t>
    </dgm:pt>
    <dgm:pt modelId="{34FF9A86-A6A4-46AF-98CD-5EE31EA42E0D}" type="parTrans" cxnId="{5B09DB2A-36F0-4C8C-91D1-CC8D39371D76}">
      <dgm:prSet/>
      <dgm:spPr/>
      <dgm:t>
        <a:bodyPr/>
        <a:lstStyle/>
        <a:p>
          <a:endParaRPr lang="en-US"/>
        </a:p>
      </dgm:t>
    </dgm:pt>
    <dgm:pt modelId="{25261651-02EA-4321-899A-76CC4B083855}" type="sibTrans" cxnId="{5B09DB2A-36F0-4C8C-91D1-CC8D39371D76}">
      <dgm:prSet/>
      <dgm:spPr/>
      <dgm:t>
        <a:bodyPr/>
        <a:lstStyle/>
        <a:p>
          <a:endParaRPr lang="en-US"/>
        </a:p>
      </dgm:t>
    </dgm:pt>
    <dgm:pt modelId="{67B25D1D-534B-4C93-BA5E-A41D8101E409}">
      <dgm:prSet phldrT="[Text]"/>
      <dgm:spPr/>
      <dgm:t>
        <a:bodyPr/>
        <a:lstStyle/>
        <a:p>
          <a:r>
            <a:rPr lang="en-US" b="1" dirty="0" smtClean="0">
              <a:latin typeface="+mj-lt"/>
            </a:rPr>
            <a:t>Ability</a:t>
          </a:r>
          <a:r>
            <a:rPr lang="en-US" dirty="0" smtClean="0">
              <a:latin typeface="+mj-lt"/>
            </a:rPr>
            <a:t> to implement the change</a:t>
          </a:r>
          <a:endParaRPr lang="en-US" dirty="0">
            <a:latin typeface="+mj-lt"/>
          </a:endParaRPr>
        </a:p>
      </dgm:t>
    </dgm:pt>
    <dgm:pt modelId="{F11AD27B-A29E-453E-BDD3-C1AB62797257}" type="parTrans" cxnId="{7556409C-BA8F-4FD2-BC10-90C5DEC04580}">
      <dgm:prSet/>
      <dgm:spPr/>
      <dgm:t>
        <a:bodyPr/>
        <a:lstStyle/>
        <a:p>
          <a:endParaRPr lang="en-US"/>
        </a:p>
      </dgm:t>
    </dgm:pt>
    <dgm:pt modelId="{148B3DAB-7416-4DF2-83DE-2AE869EEB5D4}" type="sibTrans" cxnId="{7556409C-BA8F-4FD2-BC10-90C5DEC04580}">
      <dgm:prSet/>
      <dgm:spPr/>
      <dgm:t>
        <a:bodyPr/>
        <a:lstStyle/>
        <a:p>
          <a:endParaRPr lang="en-US"/>
        </a:p>
      </dgm:t>
    </dgm:pt>
    <dgm:pt modelId="{9B3A6C3B-1A4D-46A8-85DA-4771E8A5895E}" type="pres">
      <dgm:prSet presAssocID="{B80C4A89-9F72-41E2-A5D6-C4500D0335FF}" presName="Name0" presStyleCnt="0">
        <dgm:presLayoutVars>
          <dgm:chMax val="7"/>
          <dgm:chPref val="7"/>
          <dgm:dir/>
        </dgm:presLayoutVars>
      </dgm:prSet>
      <dgm:spPr/>
      <dgm:t>
        <a:bodyPr/>
        <a:lstStyle/>
        <a:p>
          <a:endParaRPr lang="en-US"/>
        </a:p>
      </dgm:t>
    </dgm:pt>
    <dgm:pt modelId="{787ADDD1-B899-4F3E-97CF-0D2360E46618}" type="pres">
      <dgm:prSet presAssocID="{B80C4A89-9F72-41E2-A5D6-C4500D0335FF}" presName="Name1" presStyleCnt="0"/>
      <dgm:spPr/>
    </dgm:pt>
    <dgm:pt modelId="{D2751613-3A3E-457B-9441-441018FC96F5}" type="pres">
      <dgm:prSet presAssocID="{B80C4A89-9F72-41E2-A5D6-C4500D0335FF}" presName="cycle" presStyleCnt="0"/>
      <dgm:spPr/>
    </dgm:pt>
    <dgm:pt modelId="{53D8DEFA-035D-4FAB-A91D-A555ACB023B0}" type="pres">
      <dgm:prSet presAssocID="{B80C4A89-9F72-41E2-A5D6-C4500D0335FF}" presName="srcNode" presStyleLbl="node1" presStyleIdx="0" presStyleCnt="5"/>
      <dgm:spPr/>
    </dgm:pt>
    <dgm:pt modelId="{C0215CBF-B6FD-4B78-9B48-87ED8DDD63BD}" type="pres">
      <dgm:prSet presAssocID="{B80C4A89-9F72-41E2-A5D6-C4500D0335FF}" presName="conn" presStyleLbl="parChTrans1D2" presStyleIdx="0" presStyleCnt="1"/>
      <dgm:spPr/>
      <dgm:t>
        <a:bodyPr/>
        <a:lstStyle/>
        <a:p>
          <a:endParaRPr lang="en-US"/>
        </a:p>
      </dgm:t>
    </dgm:pt>
    <dgm:pt modelId="{2BC040BB-6CA3-4E4B-ACAC-DF9B3DB59A34}" type="pres">
      <dgm:prSet presAssocID="{B80C4A89-9F72-41E2-A5D6-C4500D0335FF}" presName="extraNode" presStyleLbl="node1" presStyleIdx="0" presStyleCnt="5"/>
      <dgm:spPr/>
    </dgm:pt>
    <dgm:pt modelId="{41573167-75A3-491D-B8EA-A7F721E805B5}" type="pres">
      <dgm:prSet presAssocID="{B80C4A89-9F72-41E2-A5D6-C4500D0335FF}" presName="dstNode" presStyleLbl="node1" presStyleIdx="0" presStyleCnt="5"/>
      <dgm:spPr/>
    </dgm:pt>
    <dgm:pt modelId="{C7C2E7FF-381F-49F0-A83A-3D4A990DED17}" type="pres">
      <dgm:prSet presAssocID="{3138D0E5-7796-45A1-97DE-76451BD48D77}" presName="text_1" presStyleLbl="node1" presStyleIdx="0" presStyleCnt="5" custScaleY="63940" custLinFactNeighborY="-33492">
        <dgm:presLayoutVars>
          <dgm:bulletEnabled val="1"/>
        </dgm:presLayoutVars>
      </dgm:prSet>
      <dgm:spPr/>
      <dgm:t>
        <a:bodyPr/>
        <a:lstStyle/>
        <a:p>
          <a:endParaRPr lang="en-US"/>
        </a:p>
      </dgm:t>
    </dgm:pt>
    <dgm:pt modelId="{2157716C-55E9-4B47-B321-349DF6FC4918}" type="pres">
      <dgm:prSet presAssocID="{3138D0E5-7796-45A1-97DE-76451BD48D77}" presName="accent_1" presStyleCnt="0"/>
      <dgm:spPr/>
    </dgm:pt>
    <dgm:pt modelId="{4A3A9327-275B-44AB-B798-2C97FE04B50D}" type="pres">
      <dgm:prSet presAssocID="{3138D0E5-7796-45A1-97DE-76451BD48D77}" presName="accentRepeatNode" presStyleLbl="solidFgAcc1" presStyleIdx="0" presStyleCnt="5" custScaleY="63938" custLinFactNeighborY="-26794"/>
      <dgm:spPr/>
    </dgm:pt>
    <dgm:pt modelId="{FFCCBD27-797F-4F0E-8320-36F1A34F8056}" type="pres">
      <dgm:prSet presAssocID="{2325F3A1-1775-4371-90F3-6F1118B012E9}" presName="text_2" presStyleLbl="node1" presStyleIdx="1" presStyleCnt="5" custScaleY="63940" custLinFactNeighborY="-163">
        <dgm:presLayoutVars>
          <dgm:bulletEnabled val="1"/>
        </dgm:presLayoutVars>
      </dgm:prSet>
      <dgm:spPr/>
      <dgm:t>
        <a:bodyPr/>
        <a:lstStyle/>
        <a:p>
          <a:endParaRPr lang="en-US"/>
        </a:p>
      </dgm:t>
    </dgm:pt>
    <dgm:pt modelId="{ED37D91E-8C8B-42E8-9C4F-9D72A72FE809}" type="pres">
      <dgm:prSet presAssocID="{2325F3A1-1775-4371-90F3-6F1118B012E9}" presName="accent_2" presStyleCnt="0"/>
      <dgm:spPr/>
    </dgm:pt>
    <dgm:pt modelId="{5415E3D7-6D40-41D4-87BB-2C3D53263CE2}" type="pres">
      <dgm:prSet presAssocID="{2325F3A1-1775-4371-90F3-6F1118B012E9}" presName="accentRepeatNode" presStyleLbl="solidFgAcc1" presStyleIdx="1" presStyleCnt="5" custScaleY="63938" custLinFactNeighborY="-131"/>
      <dgm:spPr/>
    </dgm:pt>
    <dgm:pt modelId="{AC2E847E-40DA-4421-AD6E-8626BFF5467B}" type="pres">
      <dgm:prSet presAssocID="{3FF073C4-6503-4099-A498-165C8E77B715}" presName="text_3" presStyleLbl="node1" presStyleIdx="2" presStyleCnt="5" custScaleY="63940" custLinFactNeighborY="3269">
        <dgm:presLayoutVars>
          <dgm:bulletEnabled val="1"/>
        </dgm:presLayoutVars>
      </dgm:prSet>
      <dgm:spPr/>
      <dgm:t>
        <a:bodyPr/>
        <a:lstStyle/>
        <a:p>
          <a:endParaRPr lang="en-US"/>
        </a:p>
      </dgm:t>
    </dgm:pt>
    <dgm:pt modelId="{75393E0C-ACC0-4905-9E8D-5AC5C3D479CA}" type="pres">
      <dgm:prSet presAssocID="{3FF073C4-6503-4099-A498-165C8E77B715}" presName="accent_3" presStyleCnt="0"/>
      <dgm:spPr/>
    </dgm:pt>
    <dgm:pt modelId="{A84DDD4C-41B5-4D91-A323-936AE0B9FF35}" type="pres">
      <dgm:prSet presAssocID="{3FF073C4-6503-4099-A498-165C8E77B715}" presName="accentRepeatNode" presStyleLbl="solidFgAcc1" presStyleIdx="2" presStyleCnt="5" custScaleY="63938" custLinFactNeighborY="2615"/>
      <dgm:spPr/>
    </dgm:pt>
    <dgm:pt modelId="{494D68C1-40DC-4CBA-B5AE-B3506953AB3F}" type="pres">
      <dgm:prSet presAssocID="{67B25D1D-534B-4C93-BA5E-A41D8101E409}" presName="text_4" presStyleLbl="node1" presStyleIdx="3" presStyleCnt="5" custScaleY="63940" custLinFactNeighborY="4622">
        <dgm:presLayoutVars>
          <dgm:bulletEnabled val="1"/>
        </dgm:presLayoutVars>
      </dgm:prSet>
      <dgm:spPr/>
      <dgm:t>
        <a:bodyPr/>
        <a:lstStyle/>
        <a:p>
          <a:endParaRPr lang="en-US"/>
        </a:p>
      </dgm:t>
    </dgm:pt>
    <dgm:pt modelId="{A1CC71E9-A261-464A-9201-1A24BEEEC34E}" type="pres">
      <dgm:prSet presAssocID="{67B25D1D-534B-4C93-BA5E-A41D8101E409}" presName="accent_4" presStyleCnt="0"/>
      <dgm:spPr/>
    </dgm:pt>
    <dgm:pt modelId="{0A856073-1999-4491-A76C-1347EEFDCAA7}" type="pres">
      <dgm:prSet presAssocID="{67B25D1D-534B-4C93-BA5E-A41D8101E409}" presName="accentRepeatNode" presStyleLbl="solidFgAcc1" presStyleIdx="3" presStyleCnt="5" custScaleY="63938" custLinFactNeighborY="3695"/>
      <dgm:spPr/>
    </dgm:pt>
    <dgm:pt modelId="{B10883C8-D292-4924-9DCA-80744721732B}" type="pres">
      <dgm:prSet presAssocID="{9995305E-2ACB-4071-AF37-1B282670FCA3}" presName="text_5" presStyleLbl="node1" presStyleIdx="4" presStyleCnt="5" custScaleY="63940" custLinFactNeighborY="-15642">
        <dgm:presLayoutVars>
          <dgm:bulletEnabled val="1"/>
        </dgm:presLayoutVars>
      </dgm:prSet>
      <dgm:spPr/>
      <dgm:t>
        <a:bodyPr/>
        <a:lstStyle/>
        <a:p>
          <a:endParaRPr lang="en-US"/>
        </a:p>
      </dgm:t>
    </dgm:pt>
    <dgm:pt modelId="{9C715B65-81E6-48EB-93C4-D8F89EB3665E}" type="pres">
      <dgm:prSet presAssocID="{9995305E-2ACB-4071-AF37-1B282670FCA3}" presName="accent_5" presStyleCnt="0"/>
      <dgm:spPr/>
    </dgm:pt>
    <dgm:pt modelId="{1B458EEF-5D62-4211-8B9B-BC6B6265C920}" type="pres">
      <dgm:prSet presAssocID="{9995305E-2ACB-4071-AF37-1B282670FCA3}" presName="accentRepeatNode" presStyleLbl="solidFgAcc1" presStyleIdx="4" presStyleCnt="5" custScaleY="63938" custLinFactNeighborY="-12516"/>
      <dgm:spPr/>
    </dgm:pt>
  </dgm:ptLst>
  <dgm:cxnLst>
    <dgm:cxn modelId="{950D499E-F99D-4D5B-A32D-C514F3EC628F}" srcId="{B80C4A89-9F72-41E2-A5D6-C4500D0335FF}" destId="{3138D0E5-7796-45A1-97DE-76451BD48D77}" srcOrd="0" destOrd="0" parTransId="{083B7C2D-D3D8-4F8E-8C9D-ED19C049F31F}" sibTransId="{7716EE32-2120-4DC0-906C-6C7E9BB41D9F}"/>
    <dgm:cxn modelId="{75F30883-054E-4B53-903C-D741E2594BAC}" type="presOf" srcId="{B80C4A89-9F72-41E2-A5D6-C4500D0335FF}" destId="{9B3A6C3B-1A4D-46A8-85DA-4771E8A5895E}" srcOrd="0" destOrd="0" presId="urn:microsoft.com/office/officeart/2008/layout/VerticalCurvedList"/>
    <dgm:cxn modelId="{7556409C-BA8F-4FD2-BC10-90C5DEC04580}" srcId="{B80C4A89-9F72-41E2-A5D6-C4500D0335FF}" destId="{67B25D1D-534B-4C93-BA5E-A41D8101E409}" srcOrd="3" destOrd="0" parTransId="{F11AD27B-A29E-453E-BDD3-C1AB62797257}" sibTransId="{148B3DAB-7416-4DF2-83DE-2AE869EEB5D4}"/>
    <dgm:cxn modelId="{96D085DA-F139-423C-B35E-13E9DDCF403A}" type="presOf" srcId="{9995305E-2ACB-4071-AF37-1B282670FCA3}" destId="{B10883C8-D292-4924-9DCA-80744721732B}" srcOrd="0" destOrd="0" presId="urn:microsoft.com/office/officeart/2008/layout/VerticalCurvedList"/>
    <dgm:cxn modelId="{1703413C-B773-4EEB-8789-44B87A8B9AA5}" type="presOf" srcId="{3FF073C4-6503-4099-A498-165C8E77B715}" destId="{AC2E847E-40DA-4421-AD6E-8626BFF5467B}" srcOrd="0" destOrd="0" presId="urn:microsoft.com/office/officeart/2008/layout/VerticalCurvedList"/>
    <dgm:cxn modelId="{997D1AEB-86D1-465C-AA4C-BDD3DAE3BA8D}" type="presOf" srcId="{3138D0E5-7796-45A1-97DE-76451BD48D77}" destId="{C7C2E7FF-381F-49F0-A83A-3D4A990DED17}" srcOrd="0" destOrd="0" presId="urn:microsoft.com/office/officeart/2008/layout/VerticalCurvedList"/>
    <dgm:cxn modelId="{104A0BEF-B055-4FFD-BF84-566B5B9DB380}" srcId="{B80C4A89-9F72-41E2-A5D6-C4500D0335FF}" destId="{9995305E-2ACB-4071-AF37-1B282670FCA3}" srcOrd="4" destOrd="0" parTransId="{C8D6658B-4611-406C-A6BC-DC232A31F802}" sibTransId="{502D77E1-CFD0-410C-82FA-2DCF46B61A65}"/>
    <dgm:cxn modelId="{BA9A4F3A-793D-431E-B4D1-7419DFC4B508}" type="presOf" srcId="{67B25D1D-534B-4C93-BA5E-A41D8101E409}" destId="{494D68C1-40DC-4CBA-B5AE-B3506953AB3F}" srcOrd="0" destOrd="0" presId="urn:microsoft.com/office/officeart/2008/layout/VerticalCurvedList"/>
    <dgm:cxn modelId="{5B09DB2A-36F0-4C8C-91D1-CC8D39371D76}" srcId="{B80C4A89-9F72-41E2-A5D6-C4500D0335FF}" destId="{3FF073C4-6503-4099-A498-165C8E77B715}" srcOrd="2" destOrd="0" parTransId="{34FF9A86-A6A4-46AF-98CD-5EE31EA42E0D}" sibTransId="{25261651-02EA-4321-899A-76CC4B083855}"/>
    <dgm:cxn modelId="{B62CA87C-266C-4194-9F4C-5A4BCB3296A7}" type="presOf" srcId="{7716EE32-2120-4DC0-906C-6C7E9BB41D9F}" destId="{C0215CBF-B6FD-4B78-9B48-87ED8DDD63BD}" srcOrd="0" destOrd="0" presId="urn:microsoft.com/office/officeart/2008/layout/VerticalCurvedList"/>
    <dgm:cxn modelId="{FB18B4DC-14B3-4100-A016-8942F8583AC5}" type="presOf" srcId="{2325F3A1-1775-4371-90F3-6F1118B012E9}" destId="{FFCCBD27-797F-4F0E-8320-36F1A34F8056}" srcOrd="0" destOrd="0" presId="urn:microsoft.com/office/officeart/2008/layout/VerticalCurvedList"/>
    <dgm:cxn modelId="{B7C9A984-E8ED-4E86-B9AD-00B55C4AB0F2}" srcId="{B80C4A89-9F72-41E2-A5D6-C4500D0335FF}" destId="{2325F3A1-1775-4371-90F3-6F1118B012E9}" srcOrd="1" destOrd="0" parTransId="{4C69D758-0637-423B-938F-5DC6F3A4C395}" sibTransId="{256BE5BE-B2B9-4ED8-BCA3-37C511816580}"/>
    <dgm:cxn modelId="{1F507643-856E-4FDC-8014-770B82876C53}" type="presParOf" srcId="{9B3A6C3B-1A4D-46A8-85DA-4771E8A5895E}" destId="{787ADDD1-B899-4F3E-97CF-0D2360E46618}" srcOrd="0" destOrd="0" presId="urn:microsoft.com/office/officeart/2008/layout/VerticalCurvedList"/>
    <dgm:cxn modelId="{FA35A1B3-5C37-4879-AEF5-5EC29E5BA21B}" type="presParOf" srcId="{787ADDD1-B899-4F3E-97CF-0D2360E46618}" destId="{D2751613-3A3E-457B-9441-441018FC96F5}" srcOrd="0" destOrd="0" presId="urn:microsoft.com/office/officeart/2008/layout/VerticalCurvedList"/>
    <dgm:cxn modelId="{D393727C-C1A0-4DC5-8D43-3ED63C8A24AA}" type="presParOf" srcId="{D2751613-3A3E-457B-9441-441018FC96F5}" destId="{53D8DEFA-035D-4FAB-A91D-A555ACB023B0}" srcOrd="0" destOrd="0" presId="urn:microsoft.com/office/officeart/2008/layout/VerticalCurvedList"/>
    <dgm:cxn modelId="{4268B463-1D0A-4F1D-AD2F-EC5CAF184535}" type="presParOf" srcId="{D2751613-3A3E-457B-9441-441018FC96F5}" destId="{C0215CBF-B6FD-4B78-9B48-87ED8DDD63BD}" srcOrd="1" destOrd="0" presId="urn:microsoft.com/office/officeart/2008/layout/VerticalCurvedList"/>
    <dgm:cxn modelId="{9557BA89-DDB4-4CDF-8100-0E68AA603E20}" type="presParOf" srcId="{D2751613-3A3E-457B-9441-441018FC96F5}" destId="{2BC040BB-6CA3-4E4B-ACAC-DF9B3DB59A34}" srcOrd="2" destOrd="0" presId="urn:microsoft.com/office/officeart/2008/layout/VerticalCurvedList"/>
    <dgm:cxn modelId="{539F77DC-4AA8-4613-9974-EAC9BA4AEECF}" type="presParOf" srcId="{D2751613-3A3E-457B-9441-441018FC96F5}" destId="{41573167-75A3-491D-B8EA-A7F721E805B5}" srcOrd="3" destOrd="0" presId="urn:microsoft.com/office/officeart/2008/layout/VerticalCurvedList"/>
    <dgm:cxn modelId="{495AF273-37C8-4867-AB8A-CFBF5B1C0AE0}" type="presParOf" srcId="{787ADDD1-B899-4F3E-97CF-0D2360E46618}" destId="{C7C2E7FF-381F-49F0-A83A-3D4A990DED17}" srcOrd="1" destOrd="0" presId="urn:microsoft.com/office/officeart/2008/layout/VerticalCurvedList"/>
    <dgm:cxn modelId="{B98E9AC8-A8AC-4C52-8AAD-0ABF47B0CFFF}" type="presParOf" srcId="{787ADDD1-B899-4F3E-97CF-0D2360E46618}" destId="{2157716C-55E9-4B47-B321-349DF6FC4918}" srcOrd="2" destOrd="0" presId="urn:microsoft.com/office/officeart/2008/layout/VerticalCurvedList"/>
    <dgm:cxn modelId="{BAEE2B6E-F2CA-4E94-AFAB-AFE8C1DB6D85}" type="presParOf" srcId="{2157716C-55E9-4B47-B321-349DF6FC4918}" destId="{4A3A9327-275B-44AB-B798-2C97FE04B50D}" srcOrd="0" destOrd="0" presId="urn:microsoft.com/office/officeart/2008/layout/VerticalCurvedList"/>
    <dgm:cxn modelId="{4881B192-AA67-4E4E-A32B-524EC9D89CB4}" type="presParOf" srcId="{787ADDD1-B899-4F3E-97CF-0D2360E46618}" destId="{FFCCBD27-797F-4F0E-8320-36F1A34F8056}" srcOrd="3" destOrd="0" presId="urn:microsoft.com/office/officeart/2008/layout/VerticalCurvedList"/>
    <dgm:cxn modelId="{4C649E84-F7D8-4AD1-AA16-82AB985747C4}" type="presParOf" srcId="{787ADDD1-B899-4F3E-97CF-0D2360E46618}" destId="{ED37D91E-8C8B-42E8-9C4F-9D72A72FE809}" srcOrd="4" destOrd="0" presId="urn:microsoft.com/office/officeart/2008/layout/VerticalCurvedList"/>
    <dgm:cxn modelId="{BC8B115A-D396-469F-B656-2E4D0B9F8B80}" type="presParOf" srcId="{ED37D91E-8C8B-42E8-9C4F-9D72A72FE809}" destId="{5415E3D7-6D40-41D4-87BB-2C3D53263CE2}" srcOrd="0" destOrd="0" presId="urn:microsoft.com/office/officeart/2008/layout/VerticalCurvedList"/>
    <dgm:cxn modelId="{BA7B9068-6727-4C78-8761-60DE907ADAA7}" type="presParOf" srcId="{787ADDD1-B899-4F3E-97CF-0D2360E46618}" destId="{AC2E847E-40DA-4421-AD6E-8626BFF5467B}" srcOrd="5" destOrd="0" presId="urn:microsoft.com/office/officeart/2008/layout/VerticalCurvedList"/>
    <dgm:cxn modelId="{0500593B-AD22-477B-9E0A-BBF904B9EB8E}" type="presParOf" srcId="{787ADDD1-B899-4F3E-97CF-0D2360E46618}" destId="{75393E0C-ACC0-4905-9E8D-5AC5C3D479CA}" srcOrd="6" destOrd="0" presId="urn:microsoft.com/office/officeart/2008/layout/VerticalCurvedList"/>
    <dgm:cxn modelId="{F8BAA705-E1D4-402A-8A4F-E3D86C79EFBD}" type="presParOf" srcId="{75393E0C-ACC0-4905-9E8D-5AC5C3D479CA}" destId="{A84DDD4C-41B5-4D91-A323-936AE0B9FF35}" srcOrd="0" destOrd="0" presId="urn:microsoft.com/office/officeart/2008/layout/VerticalCurvedList"/>
    <dgm:cxn modelId="{0F14A2D0-C7B5-4860-AC8F-0E13D87D654C}" type="presParOf" srcId="{787ADDD1-B899-4F3E-97CF-0D2360E46618}" destId="{494D68C1-40DC-4CBA-B5AE-B3506953AB3F}" srcOrd="7" destOrd="0" presId="urn:microsoft.com/office/officeart/2008/layout/VerticalCurvedList"/>
    <dgm:cxn modelId="{4660FB0B-4B3D-4ADD-8217-05A5C74EB2CB}" type="presParOf" srcId="{787ADDD1-B899-4F3E-97CF-0D2360E46618}" destId="{A1CC71E9-A261-464A-9201-1A24BEEEC34E}" srcOrd="8" destOrd="0" presId="urn:microsoft.com/office/officeart/2008/layout/VerticalCurvedList"/>
    <dgm:cxn modelId="{C67AB1E2-3EA0-4198-8820-CB1F55722DE5}" type="presParOf" srcId="{A1CC71E9-A261-464A-9201-1A24BEEEC34E}" destId="{0A856073-1999-4491-A76C-1347EEFDCAA7}" srcOrd="0" destOrd="0" presId="urn:microsoft.com/office/officeart/2008/layout/VerticalCurvedList"/>
    <dgm:cxn modelId="{20B42941-6DF2-4E9E-989C-47752C598E3A}" type="presParOf" srcId="{787ADDD1-B899-4F3E-97CF-0D2360E46618}" destId="{B10883C8-D292-4924-9DCA-80744721732B}" srcOrd="9" destOrd="0" presId="urn:microsoft.com/office/officeart/2008/layout/VerticalCurvedList"/>
    <dgm:cxn modelId="{DFA43139-5E17-417E-99A9-D9BBA293C05F}" type="presParOf" srcId="{787ADDD1-B899-4F3E-97CF-0D2360E46618}" destId="{9C715B65-81E6-48EB-93C4-D8F89EB3665E}" srcOrd="10" destOrd="0" presId="urn:microsoft.com/office/officeart/2008/layout/VerticalCurvedList"/>
    <dgm:cxn modelId="{EA08A027-CD45-445A-B5E1-256852A7286E}" type="presParOf" srcId="{9C715B65-81E6-48EB-93C4-D8F89EB3665E}" destId="{1B458EEF-5D62-4211-8B9B-BC6B6265C9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E950-84C2-4BD3-A324-2BB8A1C4C037}">
      <dsp:nvSpPr>
        <dsp:cNvPr id="0" name=""/>
        <dsp:cNvSpPr/>
      </dsp:nvSpPr>
      <dsp:spPr>
        <a:xfrm>
          <a:off x="2871616" y="-28423"/>
          <a:ext cx="4380261" cy="4380261"/>
        </a:xfrm>
        <a:prstGeom prst="circularArrow">
          <a:avLst>
            <a:gd name="adj1" fmla="val 5544"/>
            <a:gd name="adj2" fmla="val 330680"/>
            <a:gd name="adj3" fmla="val 13742000"/>
            <a:gd name="adj4" fmla="val 17406645"/>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5F37DE-7B82-45EE-8E4F-6FF2328F4ED7}">
      <dsp:nvSpPr>
        <dsp:cNvPr id="0" name=""/>
        <dsp:cNvSpPr/>
      </dsp:nvSpPr>
      <dsp:spPr>
        <a:xfrm>
          <a:off x="4021221" y="979"/>
          <a:ext cx="2081050" cy="1040525"/>
        </a:xfrm>
        <a:prstGeom prst="roundRect">
          <a:avLst/>
        </a:prstGeom>
        <a:solidFill>
          <a:schemeClr val="accent3"/>
        </a:solidFill>
        <a:ln w="1079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mj-lt"/>
            </a:rPr>
            <a:t>Strategy</a:t>
          </a:r>
        </a:p>
        <a:p>
          <a:pPr lvl="0" algn="ctr" defTabSz="755650">
            <a:lnSpc>
              <a:spcPct val="90000"/>
            </a:lnSpc>
            <a:spcBef>
              <a:spcPct val="0"/>
            </a:spcBef>
            <a:spcAft>
              <a:spcPct val="35000"/>
            </a:spcAft>
          </a:pPr>
          <a:r>
            <a:rPr lang="ja-JP" altLang="en-US" sz="1700" b="1" kern="1200" dirty="0" smtClean="0">
              <a:solidFill>
                <a:srgbClr val="FFFFFF"/>
              </a:solidFill>
              <a:latin typeface="Arial" charset="0"/>
              <a:cs typeface="Arial" charset="0"/>
            </a:rPr>
            <a:t>战略</a:t>
          </a:r>
          <a:endParaRPr lang="en-US" sz="1700" b="1" kern="1200" dirty="0"/>
        </a:p>
      </dsp:txBody>
      <dsp:txXfrm>
        <a:off x="4072015" y="51773"/>
        <a:ext cx="1979462" cy="938937"/>
      </dsp:txXfrm>
    </dsp:sp>
    <dsp:sp modelId="{93C4F0C8-1393-41E1-83E9-179E98D1C725}">
      <dsp:nvSpPr>
        <dsp:cNvPr id="0" name=""/>
        <dsp:cNvSpPr/>
      </dsp:nvSpPr>
      <dsp:spPr>
        <a:xfrm>
          <a:off x="5797714" y="1291676"/>
          <a:ext cx="2081050" cy="1040525"/>
        </a:xfrm>
        <a:prstGeom prst="roundRect">
          <a:avLst/>
        </a:prstGeom>
        <a:solidFill>
          <a:schemeClr val="accent3"/>
        </a:solidFill>
        <a:ln w="1079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mj-lt"/>
            </a:rPr>
            <a:t>Structure</a:t>
          </a:r>
        </a:p>
        <a:p>
          <a:pPr lvl="0" algn="ctr" defTabSz="755650">
            <a:lnSpc>
              <a:spcPct val="90000"/>
            </a:lnSpc>
            <a:spcBef>
              <a:spcPct val="0"/>
            </a:spcBef>
            <a:spcAft>
              <a:spcPct val="35000"/>
            </a:spcAft>
          </a:pPr>
          <a:r>
            <a:rPr lang="ja-JP" altLang="en-US" sz="1700" b="1" kern="1200" dirty="0" smtClean="0">
              <a:solidFill>
                <a:srgbClr val="FFFFFF"/>
              </a:solidFill>
              <a:latin typeface="Arial" charset="0"/>
              <a:cs typeface="Arial" charset="0"/>
            </a:rPr>
            <a:t>组织 结构</a:t>
          </a:r>
          <a:endParaRPr lang="en-US" sz="1700" b="1" kern="1200" dirty="0"/>
        </a:p>
      </dsp:txBody>
      <dsp:txXfrm>
        <a:off x="5848508" y="1342470"/>
        <a:ext cx="1979462" cy="938937"/>
      </dsp:txXfrm>
    </dsp:sp>
    <dsp:sp modelId="{0CFE6A96-F6A8-4621-85F2-D2A6DD487809}">
      <dsp:nvSpPr>
        <dsp:cNvPr id="0" name=""/>
        <dsp:cNvSpPr/>
      </dsp:nvSpPr>
      <dsp:spPr>
        <a:xfrm>
          <a:off x="5119154" y="3380069"/>
          <a:ext cx="2081050" cy="1040525"/>
        </a:xfrm>
        <a:prstGeom prst="roundRect">
          <a:avLst/>
        </a:prstGeom>
        <a:solidFill>
          <a:schemeClr val="accent3"/>
        </a:solidFill>
        <a:ln w="1079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mj-lt"/>
            </a:rPr>
            <a:t>Management Processes</a:t>
          </a:r>
        </a:p>
        <a:p>
          <a:pPr lvl="0" algn="ctr" defTabSz="755650">
            <a:lnSpc>
              <a:spcPct val="90000"/>
            </a:lnSpc>
            <a:spcBef>
              <a:spcPct val="0"/>
            </a:spcBef>
            <a:spcAft>
              <a:spcPct val="35000"/>
            </a:spcAft>
          </a:pPr>
          <a:r>
            <a:rPr lang="ja-JP" altLang="en-US" sz="1700" b="1" kern="1200" dirty="0" smtClean="0">
              <a:solidFill>
                <a:srgbClr val="FFFFFF"/>
              </a:solidFill>
              <a:latin typeface="Arial" charset="0"/>
              <a:cs typeface="Arial" charset="0"/>
            </a:rPr>
            <a:t>过程 </a:t>
          </a:r>
          <a:endParaRPr lang="en-US" sz="1700" b="1" kern="1200" dirty="0"/>
        </a:p>
      </dsp:txBody>
      <dsp:txXfrm>
        <a:off x="5169948" y="3430863"/>
        <a:ext cx="1979462" cy="938937"/>
      </dsp:txXfrm>
    </dsp:sp>
    <dsp:sp modelId="{55B3DB5B-9AE1-4462-875B-6F7A6B1AC4F5}">
      <dsp:nvSpPr>
        <dsp:cNvPr id="0" name=""/>
        <dsp:cNvSpPr/>
      </dsp:nvSpPr>
      <dsp:spPr>
        <a:xfrm>
          <a:off x="2923288" y="3380069"/>
          <a:ext cx="2081050" cy="1040525"/>
        </a:xfrm>
        <a:prstGeom prst="roundRect">
          <a:avLst/>
        </a:prstGeom>
        <a:solidFill>
          <a:schemeClr val="accent3"/>
        </a:solidFill>
        <a:ln w="1079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mj-lt"/>
            </a:rPr>
            <a:t>Rewards</a:t>
          </a:r>
        </a:p>
        <a:p>
          <a:pPr lvl="0" algn="ctr" defTabSz="755650">
            <a:lnSpc>
              <a:spcPct val="90000"/>
            </a:lnSpc>
            <a:spcBef>
              <a:spcPct val="0"/>
            </a:spcBef>
            <a:spcAft>
              <a:spcPct val="35000"/>
            </a:spcAft>
          </a:pPr>
          <a:r>
            <a:rPr lang="ja-JP" altLang="en-US" sz="1700" b="1" kern="1200" dirty="0" smtClean="0">
              <a:solidFill>
                <a:srgbClr val="FFFFFF"/>
              </a:solidFill>
              <a:latin typeface="Arial" charset="0"/>
              <a:cs typeface="Arial" charset="0"/>
            </a:rPr>
            <a:t>奖赏</a:t>
          </a:r>
          <a:endParaRPr lang="en-US" sz="1700" b="1" kern="1200" dirty="0"/>
        </a:p>
      </dsp:txBody>
      <dsp:txXfrm>
        <a:off x="2974082" y="3430863"/>
        <a:ext cx="1979462" cy="938937"/>
      </dsp:txXfrm>
    </dsp:sp>
    <dsp:sp modelId="{C8029E9D-8783-4508-B503-EA11253B105E}">
      <dsp:nvSpPr>
        <dsp:cNvPr id="0" name=""/>
        <dsp:cNvSpPr/>
      </dsp:nvSpPr>
      <dsp:spPr>
        <a:xfrm>
          <a:off x="2244728" y="1291676"/>
          <a:ext cx="2081050" cy="1040525"/>
        </a:xfrm>
        <a:prstGeom prst="roundRect">
          <a:avLst/>
        </a:prstGeom>
        <a:solidFill>
          <a:schemeClr val="accent3"/>
        </a:solidFill>
        <a:ln w="1079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mj-lt"/>
            </a:rPr>
            <a:t>People</a:t>
          </a:r>
        </a:p>
        <a:p>
          <a:pPr lvl="0" algn="ctr" defTabSz="711200">
            <a:lnSpc>
              <a:spcPct val="90000"/>
            </a:lnSpc>
            <a:spcBef>
              <a:spcPct val="0"/>
            </a:spcBef>
            <a:spcAft>
              <a:spcPct val="35000"/>
            </a:spcAft>
          </a:pPr>
          <a:r>
            <a:rPr lang="ja-JP" altLang="en-US" sz="1700" b="1" kern="1200" dirty="0" smtClean="0">
              <a:solidFill>
                <a:srgbClr val="FFFFFF"/>
              </a:solidFill>
              <a:latin typeface="Arial" charset="0"/>
              <a:cs typeface="Arial" charset="0"/>
            </a:rPr>
            <a:t>人才</a:t>
          </a:r>
          <a:endParaRPr lang="en-US" sz="1700" b="1" kern="1200" dirty="0"/>
        </a:p>
      </dsp:txBody>
      <dsp:txXfrm>
        <a:off x="2295522" y="1342470"/>
        <a:ext cx="1979462" cy="938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FB5D0-1B4E-4C3A-93C7-110D679A5EC3}">
      <dsp:nvSpPr>
        <dsp:cNvPr id="0" name=""/>
        <dsp:cNvSpPr/>
      </dsp:nvSpPr>
      <dsp:spPr>
        <a:xfrm>
          <a:off x="6585" y="1075804"/>
          <a:ext cx="2122103" cy="24965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24DAEE-8833-476F-889D-89041F29DCA0}">
      <dsp:nvSpPr>
        <dsp:cNvPr id="0" name=""/>
        <dsp:cNvSpPr/>
      </dsp:nvSpPr>
      <dsp:spPr>
        <a:xfrm>
          <a:off x="112690" y="1175667"/>
          <a:ext cx="1909892" cy="162278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DBAE59-7179-4F6C-97F0-B5A14375403D}">
      <dsp:nvSpPr>
        <dsp:cNvPr id="0" name=""/>
        <dsp:cNvSpPr/>
      </dsp:nvSpPr>
      <dsp:spPr>
        <a:xfrm>
          <a:off x="112690" y="2798452"/>
          <a:ext cx="1909892" cy="67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Change Management</a:t>
          </a:r>
          <a:endParaRPr lang="en-US" sz="1900" kern="1200" dirty="0"/>
        </a:p>
      </dsp:txBody>
      <dsp:txXfrm>
        <a:off x="112690" y="2798452"/>
        <a:ext cx="1909892" cy="674079"/>
      </dsp:txXfrm>
    </dsp:sp>
    <dsp:sp modelId="{A4DBA04A-1027-4172-B2F3-52F98EAD75E4}">
      <dsp:nvSpPr>
        <dsp:cNvPr id="0" name=""/>
        <dsp:cNvSpPr/>
      </dsp:nvSpPr>
      <dsp:spPr>
        <a:xfrm>
          <a:off x="2673027" y="1075804"/>
          <a:ext cx="2122103" cy="24965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9DDD5D-C4CF-4730-AB46-07DCE532A7BF}">
      <dsp:nvSpPr>
        <dsp:cNvPr id="0" name=""/>
        <dsp:cNvSpPr/>
      </dsp:nvSpPr>
      <dsp:spPr>
        <a:xfrm>
          <a:off x="2779132" y="1175667"/>
          <a:ext cx="1909892" cy="162278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B4A782-4442-4D8A-84F3-E33AFA1441C2}">
      <dsp:nvSpPr>
        <dsp:cNvPr id="0" name=""/>
        <dsp:cNvSpPr/>
      </dsp:nvSpPr>
      <dsp:spPr>
        <a:xfrm>
          <a:off x="2779132" y="2798452"/>
          <a:ext cx="1909892" cy="67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Appreciative Inquiry</a:t>
          </a:r>
          <a:endParaRPr lang="en-US" sz="1900" kern="1200" dirty="0"/>
        </a:p>
      </dsp:txBody>
      <dsp:txXfrm>
        <a:off x="2779132" y="2798452"/>
        <a:ext cx="1909892" cy="674079"/>
      </dsp:txXfrm>
    </dsp:sp>
    <dsp:sp modelId="{7F15BD1A-CC15-458F-900C-F4637FB369EE}">
      <dsp:nvSpPr>
        <dsp:cNvPr id="0" name=""/>
        <dsp:cNvSpPr/>
      </dsp:nvSpPr>
      <dsp:spPr>
        <a:xfrm>
          <a:off x="5339469" y="1075804"/>
          <a:ext cx="2122103" cy="24965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33E193-620D-4381-958E-1F67D50182C4}">
      <dsp:nvSpPr>
        <dsp:cNvPr id="0" name=""/>
        <dsp:cNvSpPr/>
      </dsp:nvSpPr>
      <dsp:spPr>
        <a:xfrm>
          <a:off x="5445574" y="1175667"/>
          <a:ext cx="1909892" cy="162278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6000" r="-96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50867F-8E28-44ED-BB96-38EF6488EF64}">
      <dsp:nvSpPr>
        <dsp:cNvPr id="0" name=""/>
        <dsp:cNvSpPr/>
      </dsp:nvSpPr>
      <dsp:spPr>
        <a:xfrm>
          <a:off x="5445574" y="2798452"/>
          <a:ext cx="1909892" cy="67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Neuroscience</a:t>
          </a:r>
          <a:endParaRPr lang="en-US" sz="1900" kern="1200" dirty="0"/>
        </a:p>
      </dsp:txBody>
      <dsp:txXfrm>
        <a:off x="5445574" y="2798452"/>
        <a:ext cx="1909892" cy="674079"/>
      </dsp:txXfrm>
    </dsp:sp>
    <dsp:sp modelId="{776A4AC2-0316-4ECE-A5F6-B9B93994AF45}">
      <dsp:nvSpPr>
        <dsp:cNvPr id="0" name=""/>
        <dsp:cNvSpPr/>
      </dsp:nvSpPr>
      <dsp:spPr>
        <a:xfrm>
          <a:off x="8005911" y="1075804"/>
          <a:ext cx="2122103" cy="24965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2F287C-4292-4BAB-8A21-8F55AC768BD5}">
      <dsp:nvSpPr>
        <dsp:cNvPr id="0" name=""/>
        <dsp:cNvSpPr/>
      </dsp:nvSpPr>
      <dsp:spPr>
        <a:xfrm>
          <a:off x="8112016" y="1175667"/>
          <a:ext cx="1909892" cy="162278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EDB924-8734-4782-A1A1-C08B2805FCFA}">
      <dsp:nvSpPr>
        <dsp:cNvPr id="0" name=""/>
        <dsp:cNvSpPr/>
      </dsp:nvSpPr>
      <dsp:spPr>
        <a:xfrm>
          <a:off x="8112016" y="2798452"/>
          <a:ext cx="1909892" cy="67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Emotional Intelligence</a:t>
          </a:r>
          <a:endParaRPr lang="en-US" sz="1900" kern="1200" dirty="0"/>
        </a:p>
      </dsp:txBody>
      <dsp:txXfrm>
        <a:off x="8112016" y="2798452"/>
        <a:ext cx="1909892" cy="674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97FAD-880E-454C-90FA-ABEFF59E477F}">
      <dsp:nvSpPr>
        <dsp:cNvPr id="0" name=""/>
        <dsp:cNvSpPr/>
      </dsp:nvSpPr>
      <dsp:spPr>
        <a:xfrm>
          <a:off x="0" y="70102"/>
          <a:ext cx="5562600" cy="118939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rtl="0">
            <a:lnSpc>
              <a:spcPct val="90000"/>
            </a:lnSpc>
            <a:spcBef>
              <a:spcPct val="0"/>
            </a:spcBef>
            <a:spcAft>
              <a:spcPct val="35000"/>
            </a:spcAft>
          </a:pPr>
          <a:r>
            <a:rPr lang="en-US" sz="3300" kern="1200" smtClean="0"/>
            <a:t>How American Companies are Adapting</a:t>
          </a:r>
          <a:endParaRPr lang="en-US" sz="3300" kern="1200"/>
        </a:p>
      </dsp:txBody>
      <dsp:txXfrm>
        <a:off x="0" y="70102"/>
        <a:ext cx="5562600" cy="1189395"/>
      </dsp:txXfrm>
    </dsp:sp>
    <dsp:sp modelId="{9E696156-C517-4CD3-A437-53FA910366E7}">
      <dsp:nvSpPr>
        <dsp:cNvPr id="0" name=""/>
        <dsp:cNvSpPr/>
      </dsp:nvSpPr>
      <dsp:spPr>
        <a:xfrm>
          <a:off x="0" y="1259497"/>
          <a:ext cx="5562600" cy="36234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rtl="0">
            <a:lnSpc>
              <a:spcPct val="90000"/>
            </a:lnSpc>
            <a:spcBef>
              <a:spcPct val="0"/>
            </a:spcBef>
            <a:spcAft>
              <a:spcPct val="15000"/>
            </a:spcAft>
            <a:buChar char="••"/>
          </a:pPr>
          <a:r>
            <a:rPr lang="en-US" sz="3300" kern="1200" smtClean="0"/>
            <a:t>Zappos</a:t>
          </a:r>
          <a:endParaRPr lang="en-US" sz="3300" kern="1200"/>
        </a:p>
        <a:p>
          <a:pPr marL="285750" lvl="1" indent="-285750" algn="l" defTabSz="1466850" rtl="0">
            <a:lnSpc>
              <a:spcPct val="90000"/>
            </a:lnSpc>
            <a:spcBef>
              <a:spcPct val="0"/>
            </a:spcBef>
            <a:spcAft>
              <a:spcPct val="15000"/>
            </a:spcAft>
            <a:buChar char="••"/>
          </a:pPr>
          <a:r>
            <a:rPr lang="en-US" sz="3300" kern="1200" smtClean="0"/>
            <a:t>Cross – job training</a:t>
          </a:r>
          <a:endParaRPr lang="en-US" sz="3300" kern="1200"/>
        </a:p>
        <a:p>
          <a:pPr marL="285750" lvl="1" indent="-285750" algn="l" defTabSz="1466850" rtl="0">
            <a:lnSpc>
              <a:spcPct val="90000"/>
            </a:lnSpc>
            <a:spcBef>
              <a:spcPct val="0"/>
            </a:spcBef>
            <a:spcAft>
              <a:spcPct val="15000"/>
            </a:spcAft>
            <a:buChar char="••"/>
          </a:pPr>
          <a:r>
            <a:rPr lang="en-US" sz="3300" kern="1200" smtClean="0"/>
            <a:t>Formal mentoring</a:t>
          </a:r>
          <a:endParaRPr lang="en-US" sz="3300" kern="1200"/>
        </a:p>
        <a:p>
          <a:pPr marL="285750" lvl="1" indent="-285750" algn="l" defTabSz="1466850" rtl="0">
            <a:lnSpc>
              <a:spcPct val="90000"/>
            </a:lnSpc>
            <a:spcBef>
              <a:spcPct val="0"/>
            </a:spcBef>
            <a:spcAft>
              <a:spcPct val="15000"/>
            </a:spcAft>
            <a:buChar char="••"/>
          </a:pPr>
          <a:r>
            <a:rPr lang="en-US" sz="3300" kern="1200" smtClean="0"/>
            <a:t>Community involvement</a:t>
          </a:r>
          <a:endParaRPr lang="en-US" sz="3300" kern="1200"/>
        </a:p>
        <a:p>
          <a:pPr marL="285750" lvl="1" indent="-285750" algn="l" defTabSz="1466850" rtl="0">
            <a:lnSpc>
              <a:spcPct val="90000"/>
            </a:lnSpc>
            <a:spcBef>
              <a:spcPct val="0"/>
            </a:spcBef>
            <a:spcAft>
              <a:spcPct val="15000"/>
            </a:spcAft>
            <a:buChar char="••"/>
          </a:pPr>
          <a:r>
            <a:rPr lang="en-US" sz="3300" kern="1200" smtClean="0"/>
            <a:t>Project assignments</a:t>
          </a:r>
          <a:endParaRPr lang="en-US" sz="3300" kern="1200"/>
        </a:p>
        <a:p>
          <a:pPr marL="285750" lvl="1" indent="-285750" algn="l" defTabSz="1466850" rtl="0">
            <a:lnSpc>
              <a:spcPct val="90000"/>
            </a:lnSpc>
            <a:spcBef>
              <a:spcPct val="0"/>
            </a:spcBef>
            <a:spcAft>
              <a:spcPct val="15000"/>
            </a:spcAft>
            <a:buChar char="••"/>
          </a:pPr>
          <a:r>
            <a:rPr lang="en-US" sz="3300" kern="1200" smtClean="0"/>
            <a:t>Engage in decision making</a:t>
          </a:r>
          <a:endParaRPr lang="en-US" sz="3300" kern="1200"/>
        </a:p>
      </dsp:txBody>
      <dsp:txXfrm>
        <a:off x="0" y="1259497"/>
        <a:ext cx="5562600" cy="3623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5DF1A-0A23-446D-BABB-96C66CDEE0B3}">
      <dsp:nvSpPr>
        <dsp:cNvPr id="0" name=""/>
        <dsp:cNvSpPr/>
      </dsp:nvSpPr>
      <dsp:spPr>
        <a:xfrm>
          <a:off x="0" y="71940"/>
          <a:ext cx="5638800" cy="836339"/>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kern="1200" dirty="0" smtClean="0">
              <a:latin typeface="+mj-lt"/>
            </a:rPr>
            <a:t>What Makes them Different from Older Generations</a:t>
          </a:r>
          <a:endParaRPr lang="en-US" sz="2200" kern="1200" dirty="0">
            <a:latin typeface="+mj-lt"/>
          </a:endParaRPr>
        </a:p>
      </dsp:txBody>
      <dsp:txXfrm>
        <a:off x="0" y="71940"/>
        <a:ext cx="5638800" cy="836339"/>
      </dsp:txXfrm>
    </dsp:sp>
    <dsp:sp modelId="{61EE515F-8FE4-4F11-A5F0-0E0DC4457185}">
      <dsp:nvSpPr>
        <dsp:cNvPr id="0" name=""/>
        <dsp:cNvSpPr/>
      </dsp:nvSpPr>
      <dsp:spPr>
        <a:xfrm>
          <a:off x="0" y="908279"/>
          <a:ext cx="5638800" cy="374418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latin typeface="+mj-lt"/>
            </a:rPr>
            <a:t>Love to engage with others, very participatory</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Communicates primarily thru technology</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Frequent feedback</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Meaningful work/easily bored</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Entrepreneurial</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Work with smart, creative people</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Multitasking</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Work to live</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Civic duty/environment</a:t>
          </a:r>
          <a:endParaRPr lang="en-US" sz="2200" kern="1200" dirty="0">
            <a:latin typeface="+mj-lt"/>
          </a:endParaRPr>
        </a:p>
      </dsp:txBody>
      <dsp:txXfrm>
        <a:off x="0" y="908279"/>
        <a:ext cx="5638800" cy="3744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15CBF-B6FD-4B78-9B48-87ED8DDD63BD}">
      <dsp:nvSpPr>
        <dsp:cNvPr id="0" name=""/>
        <dsp:cNvSpPr/>
      </dsp:nvSpPr>
      <dsp:spPr>
        <a:xfrm>
          <a:off x="-6376035" y="-975273"/>
          <a:ext cx="7589347" cy="7589347"/>
        </a:xfrm>
        <a:prstGeom prst="blockArc">
          <a:avLst>
            <a:gd name="adj1" fmla="val 18900000"/>
            <a:gd name="adj2" fmla="val 2700000"/>
            <a:gd name="adj3" fmla="val 285"/>
          </a:avLst>
        </a:pr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2E7FF-381F-49F0-A83A-3D4A990DED17}">
      <dsp:nvSpPr>
        <dsp:cNvPr id="0" name=""/>
        <dsp:cNvSpPr/>
      </dsp:nvSpPr>
      <dsp:spPr>
        <a:xfrm>
          <a:off x="530059" y="243293"/>
          <a:ext cx="6322493" cy="450825"/>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9654" tIns="48260" rIns="48260" bIns="48260" numCol="1" spcCol="1270" anchor="ctr" anchorCtr="0">
          <a:noAutofit/>
        </a:bodyPr>
        <a:lstStyle/>
        <a:p>
          <a:pPr lvl="0" algn="l" defTabSz="844550">
            <a:lnSpc>
              <a:spcPct val="90000"/>
            </a:lnSpc>
            <a:spcBef>
              <a:spcPct val="0"/>
            </a:spcBef>
            <a:spcAft>
              <a:spcPct val="35000"/>
            </a:spcAft>
          </a:pPr>
          <a:r>
            <a:rPr lang="en-US" sz="1900" b="1" kern="1200" dirty="0" smtClean="0">
              <a:latin typeface="+mj-lt"/>
            </a:rPr>
            <a:t>Awareness</a:t>
          </a:r>
          <a:r>
            <a:rPr lang="en-US" sz="1900" kern="1200" dirty="0" smtClean="0">
              <a:latin typeface="+mj-lt"/>
            </a:rPr>
            <a:t> of the need to change</a:t>
          </a:r>
          <a:endParaRPr lang="en-US" sz="1900" kern="1200" dirty="0">
            <a:latin typeface="+mj-lt"/>
          </a:endParaRPr>
        </a:p>
      </dsp:txBody>
      <dsp:txXfrm>
        <a:off x="530059" y="243293"/>
        <a:ext cx="6322493" cy="450825"/>
      </dsp:txXfrm>
    </dsp:sp>
    <dsp:sp modelId="{4A3A9327-275B-44AB-B798-2C97FE04B50D}">
      <dsp:nvSpPr>
        <dsp:cNvPr id="0" name=""/>
        <dsp:cNvSpPr/>
      </dsp:nvSpPr>
      <dsp:spPr>
        <a:xfrm>
          <a:off x="89387" y="186945"/>
          <a:ext cx="881344" cy="563514"/>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CCBD27-797F-4F0E-8320-36F1A34F8056}">
      <dsp:nvSpPr>
        <dsp:cNvPr id="0" name=""/>
        <dsp:cNvSpPr/>
      </dsp:nvSpPr>
      <dsp:spPr>
        <a:xfrm>
          <a:off x="1035295" y="1535563"/>
          <a:ext cx="5817257" cy="450825"/>
        </a:xfrm>
        <a:prstGeom prst="rect">
          <a:avLst/>
        </a:prstGeom>
        <a:solidFill>
          <a:schemeClr val="accent3">
            <a:hueOff val="-234919"/>
            <a:satOff val="-2373"/>
            <a:lumOff val="-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9654" tIns="48260" rIns="48260" bIns="48260" numCol="1" spcCol="1270" anchor="ctr" anchorCtr="0">
          <a:noAutofit/>
        </a:bodyPr>
        <a:lstStyle/>
        <a:p>
          <a:pPr lvl="0" algn="l" defTabSz="844550">
            <a:lnSpc>
              <a:spcPct val="90000"/>
            </a:lnSpc>
            <a:spcBef>
              <a:spcPct val="0"/>
            </a:spcBef>
            <a:spcAft>
              <a:spcPct val="35000"/>
            </a:spcAft>
          </a:pPr>
          <a:r>
            <a:rPr lang="en-US" sz="1900" b="1" kern="1200" dirty="0" smtClean="0">
              <a:latin typeface="+mj-lt"/>
            </a:rPr>
            <a:t>Desire</a:t>
          </a:r>
          <a:r>
            <a:rPr lang="en-US" sz="1900" kern="1200" dirty="0" smtClean="0">
              <a:latin typeface="+mj-lt"/>
            </a:rPr>
            <a:t> to support and participate in the change</a:t>
          </a:r>
          <a:endParaRPr lang="en-US" sz="1900" kern="1200" dirty="0">
            <a:latin typeface="+mj-lt"/>
          </a:endParaRPr>
        </a:p>
      </dsp:txBody>
      <dsp:txXfrm>
        <a:off x="1035295" y="1535563"/>
        <a:ext cx="5817257" cy="450825"/>
      </dsp:txXfrm>
    </dsp:sp>
    <dsp:sp modelId="{5415E3D7-6D40-41D4-87BB-2C3D53263CE2}">
      <dsp:nvSpPr>
        <dsp:cNvPr id="0" name=""/>
        <dsp:cNvSpPr/>
      </dsp:nvSpPr>
      <dsp:spPr>
        <a:xfrm>
          <a:off x="594623" y="1479213"/>
          <a:ext cx="881344" cy="563514"/>
        </a:xfrm>
        <a:prstGeom prst="ellipse">
          <a:avLst/>
        </a:prstGeom>
        <a:solidFill>
          <a:schemeClr val="lt1">
            <a:hueOff val="0"/>
            <a:satOff val="0"/>
            <a:lumOff val="0"/>
            <a:alphaOff val="0"/>
          </a:schemeClr>
        </a:solidFill>
        <a:ln w="10795" cap="flat" cmpd="sng" algn="ctr">
          <a:solidFill>
            <a:schemeClr val="accent3">
              <a:hueOff val="-234919"/>
              <a:satOff val="-2373"/>
              <a:lumOff val="-490"/>
              <a:alphaOff val="0"/>
            </a:schemeClr>
          </a:solidFill>
          <a:prstDash val="solid"/>
        </a:ln>
        <a:effectLst/>
      </dsp:spPr>
      <dsp:style>
        <a:lnRef idx="2">
          <a:scrgbClr r="0" g="0" b="0"/>
        </a:lnRef>
        <a:fillRef idx="1">
          <a:scrgbClr r="0" g="0" b="0"/>
        </a:fillRef>
        <a:effectRef idx="0">
          <a:scrgbClr r="0" g="0" b="0"/>
        </a:effectRef>
        <a:fontRef idx="minor"/>
      </dsp:style>
    </dsp:sp>
    <dsp:sp modelId="{AC2E847E-40DA-4421-AD6E-8626BFF5467B}">
      <dsp:nvSpPr>
        <dsp:cNvPr id="0" name=""/>
        <dsp:cNvSpPr/>
      </dsp:nvSpPr>
      <dsp:spPr>
        <a:xfrm>
          <a:off x="1190362" y="2617036"/>
          <a:ext cx="5662190" cy="450825"/>
        </a:xfrm>
        <a:prstGeom prst="rect">
          <a:avLst/>
        </a:prstGeom>
        <a:solidFill>
          <a:schemeClr val="accent3">
            <a:hueOff val="-469838"/>
            <a:satOff val="-4745"/>
            <a:lumOff val="-98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9654" tIns="48260" rIns="48260" bIns="48260" numCol="1" spcCol="1270" anchor="ctr" anchorCtr="0">
          <a:noAutofit/>
        </a:bodyPr>
        <a:lstStyle/>
        <a:p>
          <a:pPr lvl="0" algn="l" defTabSz="844550">
            <a:lnSpc>
              <a:spcPct val="90000"/>
            </a:lnSpc>
            <a:spcBef>
              <a:spcPct val="0"/>
            </a:spcBef>
            <a:spcAft>
              <a:spcPct val="35000"/>
            </a:spcAft>
          </a:pPr>
          <a:r>
            <a:rPr lang="en-US" sz="1900" b="1" kern="1200" dirty="0" smtClean="0">
              <a:latin typeface="+mj-lt"/>
            </a:rPr>
            <a:t>Knowledge</a:t>
          </a:r>
          <a:r>
            <a:rPr lang="en-US" sz="1900" kern="1200" dirty="0" smtClean="0">
              <a:latin typeface="+mj-lt"/>
            </a:rPr>
            <a:t> about how to change</a:t>
          </a:r>
          <a:endParaRPr lang="en-US" sz="1900" kern="1200" dirty="0">
            <a:latin typeface="+mj-lt"/>
          </a:endParaRPr>
        </a:p>
      </dsp:txBody>
      <dsp:txXfrm>
        <a:off x="1190362" y="2617036"/>
        <a:ext cx="5662190" cy="450825"/>
      </dsp:txXfrm>
    </dsp:sp>
    <dsp:sp modelId="{A84DDD4C-41B5-4D91-A323-936AE0B9FF35}">
      <dsp:nvSpPr>
        <dsp:cNvPr id="0" name=""/>
        <dsp:cNvSpPr/>
      </dsp:nvSpPr>
      <dsp:spPr>
        <a:xfrm>
          <a:off x="749690" y="2560690"/>
          <a:ext cx="881344" cy="563514"/>
        </a:xfrm>
        <a:prstGeom prst="ellipse">
          <a:avLst/>
        </a:prstGeom>
        <a:solidFill>
          <a:schemeClr val="lt1">
            <a:hueOff val="0"/>
            <a:satOff val="0"/>
            <a:lumOff val="0"/>
            <a:alphaOff val="0"/>
          </a:schemeClr>
        </a:solidFill>
        <a:ln w="10795" cap="flat" cmpd="sng" algn="ctr">
          <a:solidFill>
            <a:schemeClr val="accent3">
              <a:hueOff val="-469838"/>
              <a:satOff val="-4745"/>
              <a:lumOff val="-980"/>
              <a:alphaOff val="0"/>
            </a:schemeClr>
          </a:solidFill>
          <a:prstDash val="solid"/>
        </a:ln>
        <a:effectLst/>
      </dsp:spPr>
      <dsp:style>
        <a:lnRef idx="2">
          <a:scrgbClr r="0" g="0" b="0"/>
        </a:lnRef>
        <a:fillRef idx="1">
          <a:scrgbClr r="0" g="0" b="0"/>
        </a:fillRef>
        <a:effectRef idx="0">
          <a:scrgbClr r="0" g="0" b="0"/>
        </a:effectRef>
        <a:fontRef idx="minor"/>
      </dsp:style>
    </dsp:sp>
    <dsp:sp modelId="{494D68C1-40DC-4CBA-B5AE-B3506953AB3F}">
      <dsp:nvSpPr>
        <dsp:cNvPr id="0" name=""/>
        <dsp:cNvSpPr/>
      </dsp:nvSpPr>
      <dsp:spPr>
        <a:xfrm>
          <a:off x="1035295" y="3683850"/>
          <a:ext cx="5817257" cy="450825"/>
        </a:xfrm>
        <a:prstGeom prst="rect">
          <a:avLst/>
        </a:prstGeom>
        <a:solidFill>
          <a:schemeClr val="accent3">
            <a:hueOff val="-704757"/>
            <a:satOff val="-7118"/>
            <a:lumOff val="-147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9654" tIns="48260" rIns="48260" bIns="48260" numCol="1" spcCol="1270" anchor="ctr" anchorCtr="0">
          <a:noAutofit/>
        </a:bodyPr>
        <a:lstStyle/>
        <a:p>
          <a:pPr lvl="0" algn="l" defTabSz="844550">
            <a:lnSpc>
              <a:spcPct val="90000"/>
            </a:lnSpc>
            <a:spcBef>
              <a:spcPct val="0"/>
            </a:spcBef>
            <a:spcAft>
              <a:spcPct val="35000"/>
            </a:spcAft>
          </a:pPr>
          <a:r>
            <a:rPr lang="en-US" sz="1900" b="1" kern="1200" dirty="0" smtClean="0">
              <a:latin typeface="+mj-lt"/>
            </a:rPr>
            <a:t>Ability</a:t>
          </a:r>
          <a:r>
            <a:rPr lang="en-US" sz="1900" kern="1200" dirty="0" smtClean="0">
              <a:latin typeface="+mj-lt"/>
            </a:rPr>
            <a:t> to implement the change</a:t>
          </a:r>
          <a:endParaRPr lang="en-US" sz="1900" kern="1200" dirty="0">
            <a:latin typeface="+mj-lt"/>
          </a:endParaRPr>
        </a:p>
      </dsp:txBody>
      <dsp:txXfrm>
        <a:off x="1035295" y="3683850"/>
        <a:ext cx="5817257" cy="450825"/>
      </dsp:txXfrm>
    </dsp:sp>
    <dsp:sp modelId="{0A856073-1999-4491-A76C-1347EEFDCAA7}">
      <dsp:nvSpPr>
        <dsp:cNvPr id="0" name=""/>
        <dsp:cNvSpPr/>
      </dsp:nvSpPr>
      <dsp:spPr>
        <a:xfrm>
          <a:off x="594623" y="3627483"/>
          <a:ext cx="881344" cy="563514"/>
        </a:xfrm>
        <a:prstGeom prst="ellipse">
          <a:avLst/>
        </a:prstGeom>
        <a:solidFill>
          <a:schemeClr val="lt1">
            <a:hueOff val="0"/>
            <a:satOff val="0"/>
            <a:lumOff val="0"/>
            <a:alphaOff val="0"/>
          </a:schemeClr>
        </a:solidFill>
        <a:ln w="10795" cap="flat" cmpd="sng" algn="ctr">
          <a:solidFill>
            <a:schemeClr val="accent3">
              <a:hueOff val="-704757"/>
              <a:satOff val="-7118"/>
              <a:lumOff val="-1471"/>
              <a:alphaOff val="0"/>
            </a:schemeClr>
          </a:solidFill>
          <a:prstDash val="solid"/>
        </a:ln>
        <a:effectLst/>
      </dsp:spPr>
      <dsp:style>
        <a:lnRef idx="2">
          <a:scrgbClr r="0" g="0" b="0"/>
        </a:lnRef>
        <a:fillRef idx="1">
          <a:scrgbClr r="0" g="0" b="0"/>
        </a:fillRef>
        <a:effectRef idx="0">
          <a:scrgbClr r="0" g="0" b="0"/>
        </a:effectRef>
        <a:fontRef idx="minor"/>
      </dsp:style>
    </dsp:sp>
    <dsp:sp modelId="{B10883C8-D292-4924-9DCA-80744721732B}">
      <dsp:nvSpPr>
        <dsp:cNvPr id="0" name=""/>
        <dsp:cNvSpPr/>
      </dsp:nvSpPr>
      <dsp:spPr>
        <a:xfrm>
          <a:off x="530059" y="4598249"/>
          <a:ext cx="6322493" cy="450825"/>
        </a:xfrm>
        <a:prstGeom prst="rect">
          <a:avLst/>
        </a:prstGeom>
        <a:solidFill>
          <a:schemeClr val="accent3">
            <a:hueOff val="-939676"/>
            <a:satOff val="-9491"/>
            <a:lumOff val="-196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9654" tIns="48260" rIns="48260" bIns="48260" numCol="1" spcCol="1270" anchor="ctr" anchorCtr="0">
          <a:noAutofit/>
        </a:bodyPr>
        <a:lstStyle/>
        <a:p>
          <a:pPr lvl="0" algn="l" defTabSz="844550">
            <a:lnSpc>
              <a:spcPct val="90000"/>
            </a:lnSpc>
            <a:spcBef>
              <a:spcPct val="0"/>
            </a:spcBef>
            <a:spcAft>
              <a:spcPct val="35000"/>
            </a:spcAft>
          </a:pPr>
          <a:r>
            <a:rPr lang="en-US" sz="1900" b="1" kern="1200" dirty="0" smtClean="0">
              <a:latin typeface="+mj-lt"/>
            </a:rPr>
            <a:t>Reinforcement</a:t>
          </a:r>
          <a:r>
            <a:rPr lang="en-US" sz="1900" kern="1200" dirty="0" smtClean="0">
              <a:latin typeface="+mj-lt"/>
            </a:rPr>
            <a:t> to sustain the change</a:t>
          </a:r>
          <a:endParaRPr lang="en-US" sz="1900" kern="1200" dirty="0">
            <a:latin typeface="+mj-lt"/>
          </a:endParaRPr>
        </a:p>
      </dsp:txBody>
      <dsp:txXfrm>
        <a:off x="530059" y="4598249"/>
        <a:ext cx="6322493" cy="450825"/>
      </dsp:txXfrm>
    </dsp:sp>
    <dsp:sp modelId="{1B458EEF-5D62-4211-8B9B-BC6B6265C920}">
      <dsp:nvSpPr>
        <dsp:cNvPr id="0" name=""/>
        <dsp:cNvSpPr/>
      </dsp:nvSpPr>
      <dsp:spPr>
        <a:xfrm>
          <a:off x="89387" y="4541883"/>
          <a:ext cx="881344" cy="563514"/>
        </a:xfrm>
        <a:prstGeom prst="ellipse">
          <a:avLst/>
        </a:prstGeom>
        <a:solidFill>
          <a:schemeClr val="lt1">
            <a:hueOff val="0"/>
            <a:satOff val="0"/>
            <a:lumOff val="0"/>
            <a:alphaOff val="0"/>
          </a:schemeClr>
        </a:solidFill>
        <a:ln w="10795" cap="flat" cmpd="sng" algn="ctr">
          <a:solidFill>
            <a:schemeClr val="accent3">
              <a:hueOff val="-939676"/>
              <a:satOff val="-9491"/>
              <a:lumOff val="-196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4/3/14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4/3/14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Say:</a:t>
            </a:r>
          </a:p>
          <a:p>
            <a:pPr marL="168244" indent="-168244">
              <a:buFont typeface="Arial" pitchFamily="34" charset="0"/>
              <a:buChar char="•"/>
              <a:defRPr/>
            </a:pPr>
            <a:r>
              <a:rPr lang="en-US" dirty="0" smtClean="0"/>
              <a:t>Eaton’s OD community partnered with Jay Galbraith and the University of Southern California’s Center for Effective Organizations to adapt their Star Model.  This model is the most widely used and recognized, tested over decades of use in hundreds of large and small organizations.  All OD leaders and many of the senior HR leaders in Eaton have experience in design, and have now been trained in the use of this model and supporting process so they can support your efforts.  </a:t>
            </a:r>
          </a:p>
          <a:p>
            <a:pPr marL="168244" indent="-168244">
              <a:buFont typeface="Arial" pitchFamily="34" charset="0"/>
              <a:buChar char="•"/>
              <a:defRPr/>
            </a:pPr>
            <a:r>
              <a:rPr lang="en-US" dirty="0" smtClean="0"/>
              <a:t>As you can see, the model incorporates the key elements of an organization’s design in order to help you consider what is most important and better anticipate/eliminate the characteristics and disruption of ineffective organizational changes.</a:t>
            </a:r>
          </a:p>
          <a:p>
            <a:pPr marL="168244" indent="-168244">
              <a:buFont typeface="Arial" pitchFamily="34" charset="0"/>
              <a:buChar char="•"/>
              <a:defRPr/>
            </a:pPr>
            <a:endParaRPr lang="en-US" dirty="0" smtClean="0"/>
          </a:p>
          <a:p>
            <a:pPr>
              <a:buFont typeface="Arial" pitchFamily="34" charset="0"/>
              <a:buNone/>
              <a:defRPr/>
            </a:pPr>
            <a:r>
              <a:rPr lang="en-US" b="1" dirty="0" smtClean="0"/>
              <a:t>Transition:</a:t>
            </a:r>
          </a:p>
          <a:p>
            <a:pPr marL="168244" indent="-168244">
              <a:buFont typeface="Arial" pitchFamily="34" charset="0"/>
              <a:buChar char="•"/>
              <a:defRPr/>
            </a:pPr>
            <a:r>
              <a:rPr lang="en-US" dirty="0" smtClean="0"/>
              <a:t>Let’s see an example of how this model works in practice</a:t>
            </a:r>
            <a:endParaRPr lang="en-US" dirty="0"/>
          </a:p>
        </p:txBody>
      </p:sp>
      <p:sp>
        <p:nvSpPr>
          <p:cNvPr id="131076" name="Slide Number Placeholder 3"/>
          <p:cNvSpPr>
            <a:spLocks noGrp="1"/>
          </p:cNvSpPr>
          <p:nvPr>
            <p:ph type="sldNum" sz="quarter" idx="5"/>
          </p:nvPr>
        </p:nvSpPr>
        <p:spPr/>
        <p:txBody>
          <a:bodyPr/>
          <a:lstStyle>
            <a:lvl1pPr defTabSz="912879" eaLnBrk="0" hangingPunct="0">
              <a:lnSpc>
                <a:spcPct val="110000"/>
              </a:lnSpc>
              <a:spcBef>
                <a:spcPct val="20000"/>
              </a:spcBef>
              <a:buClr>
                <a:srgbClr val="3367CD"/>
              </a:buClr>
              <a:defRPr sz="1600">
                <a:solidFill>
                  <a:schemeClr val="tx1"/>
                </a:solidFill>
                <a:latin typeface="Arial" charset="0"/>
              </a:defRPr>
            </a:lvl1pPr>
            <a:lvl2pPr marL="729057" indent="-280406" defTabSz="912879" eaLnBrk="0" hangingPunct="0">
              <a:lnSpc>
                <a:spcPct val="110000"/>
              </a:lnSpc>
              <a:spcBef>
                <a:spcPct val="20000"/>
              </a:spcBef>
              <a:buClr>
                <a:srgbClr val="3367CD"/>
              </a:buClr>
              <a:defRPr sz="1600">
                <a:solidFill>
                  <a:schemeClr val="tx1"/>
                </a:solidFill>
                <a:latin typeface="Arial" charset="0"/>
              </a:defRPr>
            </a:lvl2pPr>
            <a:lvl3pPr marL="1121626" indent="-224325" defTabSz="912879" eaLnBrk="0" hangingPunct="0">
              <a:lnSpc>
                <a:spcPct val="110000"/>
              </a:lnSpc>
              <a:spcBef>
                <a:spcPct val="20000"/>
              </a:spcBef>
              <a:buClr>
                <a:srgbClr val="3367CD"/>
              </a:buClr>
              <a:defRPr sz="1600">
                <a:solidFill>
                  <a:schemeClr val="tx1"/>
                </a:solidFill>
                <a:latin typeface="Arial" charset="0"/>
              </a:defRPr>
            </a:lvl3pPr>
            <a:lvl4pPr marL="1570276" indent="-224325" defTabSz="912879" eaLnBrk="0" hangingPunct="0">
              <a:lnSpc>
                <a:spcPct val="110000"/>
              </a:lnSpc>
              <a:spcBef>
                <a:spcPct val="20000"/>
              </a:spcBef>
              <a:buClr>
                <a:srgbClr val="3367CD"/>
              </a:buClr>
              <a:defRPr sz="1600">
                <a:solidFill>
                  <a:schemeClr val="tx1"/>
                </a:solidFill>
                <a:latin typeface="Arial" charset="0"/>
              </a:defRPr>
            </a:lvl4pPr>
            <a:lvl5pPr marL="2018927" indent="-224325" defTabSz="912879" eaLnBrk="0" hangingPunct="0">
              <a:lnSpc>
                <a:spcPct val="110000"/>
              </a:lnSpc>
              <a:spcBef>
                <a:spcPct val="20000"/>
              </a:spcBef>
              <a:buClr>
                <a:srgbClr val="3367CD"/>
              </a:buClr>
              <a:defRPr sz="1600">
                <a:solidFill>
                  <a:schemeClr val="tx1"/>
                </a:solidFill>
                <a:latin typeface="Arial" charset="0"/>
              </a:defRPr>
            </a:lvl5pPr>
            <a:lvl6pPr marL="2467577" indent="-224325" defTabSz="912879"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16227" indent="-224325" defTabSz="912879"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364878" indent="-224325" defTabSz="912879"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13528" indent="-224325" defTabSz="912879"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eaLnBrk="1" hangingPunct="1">
              <a:lnSpc>
                <a:spcPct val="100000"/>
              </a:lnSpc>
              <a:spcBef>
                <a:spcPct val="0"/>
              </a:spcBef>
              <a:buClrTx/>
              <a:defRPr/>
            </a:pPr>
            <a:fld id="{0338BEDE-1C9A-494C-8F92-8EB5BB1779C0}" type="slidenum">
              <a:rPr lang="en-US" sz="1300">
                <a:solidFill>
                  <a:prstClr val="black"/>
                </a:solidFill>
              </a:rPr>
              <a:pPr eaLnBrk="1" hangingPunct="1">
                <a:lnSpc>
                  <a:spcPct val="100000"/>
                </a:lnSpc>
                <a:spcBef>
                  <a:spcPct val="0"/>
                </a:spcBef>
                <a:buClrTx/>
                <a:defRPr/>
              </a:pPr>
              <a:t>3</a:t>
            </a:fld>
            <a:endParaRPr lang="en-US" sz="13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eaLnBrk="1" hangingPunct="1">
              <a:defRPr/>
            </a:pPr>
            <a:r>
              <a:rPr lang="en-US" i="1" dirty="0" smtClean="0"/>
              <a:t>Note: the bottom half of the slide showing ineffective characteristics are displayed immediately. </a:t>
            </a:r>
          </a:p>
          <a:p>
            <a:pPr eaLnBrk="1" hangingPunct="1">
              <a:defRPr/>
            </a:pPr>
            <a:endParaRPr lang="en-US" i="1" dirty="0" smtClean="0"/>
          </a:p>
          <a:p>
            <a:pPr eaLnBrk="1" hangingPunct="1">
              <a:defRPr/>
            </a:pPr>
            <a:r>
              <a:rPr lang="en-US" b="1" dirty="0" smtClean="0"/>
              <a:t>Do:</a:t>
            </a:r>
          </a:p>
          <a:p>
            <a:pPr marL="168244" indent="-168244">
              <a:buFont typeface="Arial" pitchFamily="34" charset="0"/>
              <a:buChar char="•"/>
              <a:defRPr/>
            </a:pPr>
            <a:r>
              <a:rPr lang="en-US" dirty="0" smtClean="0"/>
              <a:t>Highlight any ineffective characteristics on the slide the teams identified in their exercise – link to boxes on bottom of this slide</a:t>
            </a:r>
          </a:p>
          <a:p>
            <a:pPr marL="168244" indent="-168244">
              <a:buFont typeface="Arial" pitchFamily="34" charset="0"/>
              <a:buChar char="•"/>
              <a:defRPr/>
            </a:pPr>
            <a:r>
              <a:rPr lang="en-US" dirty="0" smtClean="0"/>
              <a:t>Point out any they missed (explain these are often common characteristics experienced in organizations with ineffective restructures)</a:t>
            </a:r>
          </a:p>
          <a:p>
            <a:pPr marL="168244" indent="-168244">
              <a:buFont typeface="Arial" pitchFamily="34" charset="0"/>
              <a:buChar char="•"/>
              <a:defRPr/>
            </a:pPr>
            <a:r>
              <a:rPr lang="en-US" dirty="0" smtClean="0"/>
              <a:t>Explain the underlying problem for each characteristic (click to reveal)</a:t>
            </a:r>
          </a:p>
          <a:p>
            <a:pPr marL="616894" lvl="1" indent="-168244">
              <a:buFont typeface="Arial" pitchFamily="34" charset="0"/>
              <a:buChar char="•"/>
              <a:defRPr/>
            </a:pPr>
            <a:r>
              <a:rPr lang="en-US" dirty="0" smtClean="0"/>
              <a:t>Ex: confusion can often occur because the strategy is unclear (click to reveal strategy)</a:t>
            </a:r>
          </a:p>
          <a:p>
            <a:pPr marL="168244" indent="-168244">
              <a:buFont typeface="Arial" pitchFamily="34" charset="0"/>
              <a:buChar char="•"/>
              <a:defRPr/>
            </a:pPr>
            <a:endParaRPr lang="en-US" dirty="0" smtClean="0"/>
          </a:p>
          <a:p>
            <a:pPr marL="168244" indent="-168244">
              <a:buFont typeface="Arial" pitchFamily="34" charset="0"/>
              <a:buChar char="•"/>
              <a:defRPr/>
            </a:pPr>
            <a:endParaRPr lang="en-US" dirty="0" smtClean="0"/>
          </a:p>
          <a:p>
            <a:pPr eaLnBrk="1" hangingPunct="1">
              <a:buFont typeface="Arial" pitchFamily="34" charset="0"/>
              <a:buNone/>
              <a:defRPr/>
            </a:pPr>
            <a:r>
              <a:rPr lang="en-US" b="1" dirty="0" smtClean="0"/>
              <a:t>Transition:</a:t>
            </a:r>
          </a:p>
          <a:p>
            <a:pPr marL="168244" indent="-168244">
              <a:buFont typeface="Arial" pitchFamily="34" charset="0"/>
              <a:buChar char="•"/>
              <a:defRPr/>
            </a:pPr>
            <a:r>
              <a:rPr lang="en-US" dirty="0" smtClean="0"/>
              <a:t>As you’ve seen, organizational design is much more than designing a structure.  Five key aspects of the organization need to be assessed and designed to ensure alignment, which helps people work together to achieve the overall strategy and work at highest levels of performance.  </a:t>
            </a:r>
          </a:p>
          <a:p>
            <a:pPr marL="168244" indent="-168244">
              <a:buFont typeface="Arial" pitchFamily="34" charset="0"/>
              <a:buChar char="•"/>
              <a:defRPr/>
            </a:pPr>
            <a:endParaRPr lang="en-US" dirty="0" smtClean="0"/>
          </a:p>
          <a:p>
            <a:pPr marL="168244" indent="-168244">
              <a:buFont typeface="Arial" pitchFamily="34" charset="0"/>
              <a:buChar char="•"/>
              <a:defRPr/>
            </a:pPr>
            <a:r>
              <a:rPr lang="en-US" dirty="0" smtClean="0"/>
              <a:t>Next, I’ll show you a working definition of “organizational assessment and design”</a:t>
            </a:r>
          </a:p>
          <a:p>
            <a:pPr eaLnBrk="1" hangingPunct="1">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dirty="0" smtClean="0"/>
          </a:p>
        </p:txBody>
      </p:sp>
      <p:sp>
        <p:nvSpPr>
          <p:cNvPr id="144388" name="Slide Number Placeholder 3"/>
          <p:cNvSpPr>
            <a:spLocks noGrp="1"/>
          </p:cNvSpPr>
          <p:nvPr>
            <p:ph type="sldNum" sz="quarter" idx="5"/>
          </p:nvPr>
        </p:nvSpPr>
        <p:spPr>
          <a:noFill/>
        </p:spPr>
        <p:txBody>
          <a:bodyPr/>
          <a:lstStyle>
            <a:lvl1pPr defTabSz="912879" eaLnBrk="0" hangingPunct="0">
              <a:defRPr sz="1600">
                <a:solidFill>
                  <a:schemeClr val="tx1"/>
                </a:solidFill>
                <a:latin typeface="Arial" charset="0"/>
              </a:defRPr>
            </a:lvl1pPr>
            <a:lvl2pPr marL="729057" indent="-280406" defTabSz="912879" eaLnBrk="0" hangingPunct="0">
              <a:defRPr sz="1600">
                <a:solidFill>
                  <a:schemeClr val="tx1"/>
                </a:solidFill>
                <a:latin typeface="Arial" charset="0"/>
              </a:defRPr>
            </a:lvl2pPr>
            <a:lvl3pPr marL="1121626" indent="-224325" defTabSz="912879" eaLnBrk="0" hangingPunct="0">
              <a:defRPr sz="1600">
                <a:solidFill>
                  <a:schemeClr val="tx1"/>
                </a:solidFill>
                <a:latin typeface="Arial" charset="0"/>
              </a:defRPr>
            </a:lvl3pPr>
            <a:lvl4pPr marL="1570276" indent="-224325" defTabSz="912879" eaLnBrk="0" hangingPunct="0">
              <a:defRPr sz="1600">
                <a:solidFill>
                  <a:schemeClr val="tx1"/>
                </a:solidFill>
                <a:latin typeface="Arial" charset="0"/>
              </a:defRPr>
            </a:lvl4pPr>
            <a:lvl5pPr marL="2018927" indent="-224325" defTabSz="912879" eaLnBrk="0" hangingPunct="0">
              <a:defRPr sz="1600">
                <a:solidFill>
                  <a:schemeClr val="tx1"/>
                </a:solidFill>
                <a:latin typeface="Arial" charset="0"/>
              </a:defRPr>
            </a:lvl5pPr>
            <a:lvl6pPr marL="2467577" indent="-224325" defTabSz="912879"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16227" indent="-224325" defTabSz="912879"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364878" indent="-224325" defTabSz="912879"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13528" indent="-224325" defTabSz="912879"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eaLnBrk="1" hangingPunct="1"/>
            <a:fld id="{A0975DCB-3FB3-42FC-B941-D8FD27671F86}" type="slidenum">
              <a:rPr lang="en-US" sz="1300">
                <a:solidFill>
                  <a:prstClr val="black"/>
                </a:solidFill>
              </a:rPr>
              <a:pPr eaLnBrk="1" hangingPunct="1"/>
              <a:t>5</a:t>
            </a:fld>
            <a:endParaRPr lang="en-US" sz="13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p:spPr>
        <p:txBody>
          <a:bodyPr/>
          <a:lstStyle/>
          <a:p>
            <a:endParaRPr lang="en-US" altLang="zh-CN" smtClean="0"/>
          </a:p>
          <a:p>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xfrm>
            <a:off x="382588" y="685800"/>
            <a:ext cx="6094412" cy="3429000"/>
          </a:xfrm>
          <a:ln/>
        </p:spPr>
      </p:sp>
      <p:sp>
        <p:nvSpPr>
          <p:cNvPr id="301059" name="Rectangle 3"/>
          <p:cNvSpPr>
            <a:spLocks noGrp="1" noChangeArrowheads="1"/>
          </p:cNvSpPr>
          <p:nvPr>
            <p:ph type="body" idx="1"/>
          </p:nvPr>
        </p:nvSpPr>
        <p:spPr>
          <a:xfrm>
            <a:off x="915294" y="4343704"/>
            <a:ext cx="5027414" cy="4113892"/>
          </a:xfrm>
          <a:noFill/>
        </p:spPr>
        <p:txBody>
          <a:bodyPr/>
          <a:lstStyle/>
          <a:p>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xfrm>
            <a:off x="915294" y="4343703"/>
            <a:ext cx="5027414" cy="4115405"/>
          </a:xfrm>
          <a:noFill/>
        </p:spPr>
        <p:txBody>
          <a:bodyPr/>
          <a:lstStyle/>
          <a:p>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xfrm>
            <a:off x="915294" y="4343703"/>
            <a:ext cx="5027414" cy="4115405"/>
          </a:xfrm>
          <a:noFill/>
        </p:spPr>
        <p:txBody>
          <a:bodyPr/>
          <a:lstStyle/>
          <a:p>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xfrm>
            <a:off x="915294" y="4343703"/>
            <a:ext cx="5027414" cy="4115405"/>
          </a:xfrm>
          <a:noFill/>
        </p:spPr>
        <p:txBody>
          <a:bodyPr/>
          <a:lstStyle/>
          <a:p>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a:t>Click to edit Master title style</a:t>
            </a: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a:t>Click to edit Master subtitle style</a:t>
            </a:r>
          </a:p>
        </p:txBody>
      </p:sp>
      <p:sp>
        <p:nvSpPr>
          <p:cNvPr id="4" name="Date Placeholder 3"/>
          <p:cNvSpPr>
            <a:spLocks noGrp="1"/>
          </p:cNvSpPr>
          <p:nvPr>
            <p:ph type="dt" sz="half" idx="10"/>
          </p:nvPr>
        </p:nvSpPr>
        <p:spPr/>
        <p:txBody>
          <a:bodyPr/>
          <a:lstStyle/>
          <a:p>
            <a:fld id="{A7209051-6E81-43E8-9099-FF6A0C3DCFE8}" type="datetime1">
              <a:rPr lang="en-US"/>
              <a:t>4/3/14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DCEAB04-7709-4C1E-A61A-74684A0170FC}" type="datetime1">
              <a:rPr lang="en-US"/>
              <a:t>4/3/14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a:t>Click to edit Master title style</a:t>
            </a: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C79BD0D-E0B1-4CED-AC65-708AC79EB9CD}" type="datetime1">
              <a:rPr lang="en-US"/>
              <a:t>4/3/14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vl6pPr>
              <a:defRPr/>
            </a:lvl6pPr>
            <a:lvl7pPr>
              <a:defRPr/>
            </a:lvl7pPr>
            <a:lvl8pPr>
              <a:defRPr/>
            </a:lvl8pPr>
            <a:lvl9pPr>
              <a:defRPr/>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fld id="{0CC3EA6D-DF0B-4D4B-B359-5F1D1D0E30A4}" type="datetime1">
              <a:rPr lang="en-US"/>
              <a:t>4/3/14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a:t>Click to edit Master title style</a:t>
            </a: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77EDB99-15BC-4479-BAC5-1E502E66917A}" type="datetime1">
              <a:rPr lang="en-US"/>
              <a:t>4/3/14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218882" y="1600200"/>
            <a:ext cx="4875530" cy="4572000"/>
          </a:xfrm>
        </p:spPr>
        <p:txBody>
          <a:bodyPr>
            <a:normAutofit/>
          </a:bodyPr>
          <a:lstStyle>
            <a:lvl1pPr>
              <a:defRPr sz="2800">
                <a:latin typeface="+mj-lt"/>
              </a:defRPr>
            </a:lvl1pPr>
            <a:lvl2pPr>
              <a:defRPr sz="2400">
                <a:latin typeface="+mj-lt"/>
              </a:defRPr>
            </a:lvl2pPr>
            <a:lvl3pPr>
              <a:defRPr sz="20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atin typeface="+mj-lt"/>
              </a:defRPr>
            </a:lvl1pPr>
            <a:lvl2pPr>
              <a:defRPr sz="2400">
                <a:latin typeface="+mj-lt"/>
              </a:defRPr>
            </a:lvl2pPr>
            <a:lvl3pPr>
              <a:defRPr sz="20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4067C2A3-CD19-48AB-9F64-ECCF75182EDD}" type="datetime1">
              <a:rPr lang="en-US"/>
              <a:t>4/3/14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1218882" y="1596571"/>
            <a:ext cx="4875530" cy="816429"/>
          </a:xfrm>
        </p:spPr>
        <p:txBody>
          <a:bodyPr anchor="ctr">
            <a:normAutofit/>
          </a:bodyPr>
          <a:lstStyle>
            <a:lvl1pPr marL="0" indent="0">
              <a:buNone/>
              <a:defRPr sz="2800" b="0">
                <a:solidFill>
                  <a:schemeClr val="accent1"/>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a:t>Click to edit Master text styles</a:t>
            </a:r>
          </a:p>
        </p:txBody>
      </p:sp>
      <p:sp>
        <p:nvSpPr>
          <p:cNvPr id="4" name="Content Placeholder 3"/>
          <p:cNvSpPr>
            <a:spLocks noGrp="1"/>
          </p:cNvSpPr>
          <p:nvPr>
            <p:ph sz="half" idx="2"/>
          </p:nvPr>
        </p:nvSpPr>
        <p:spPr>
          <a:xfrm>
            <a:off x="1218882" y="2413000"/>
            <a:ext cx="4875530" cy="3759199"/>
          </a:xfrm>
        </p:spPr>
        <p:txBody>
          <a:bodyPr>
            <a:normAutofit/>
          </a:bodyPr>
          <a:lstStyle>
            <a:lvl1pPr>
              <a:defRPr sz="2800">
                <a:latin typeface="+mj-lt"/>
              </a:defRPr>
            </a:lvl1pPr>
            <a:lvl2pPr>
              <a:defRPr sz="2400">
                <a:latin typeface="+mj-lt"/>
              </a:defRPr>
            </a:lvl2pPr>
            <a:lvl3pPr>
              <a:defRPr sz="2000">
                <a:latin typeface="+mj-lt"/>
              </a:defRPr>
            </a:lvl3pPr>
            <a:lvl4pPr>
              <a:defRPr sz="2000">
                <a:latin typeface="+mj-lt"/>
              </a:defRPr>
            </a:lvl4pPr>
            <a:lvl5pPr>
              <a:defRPr sz="2000">
                <a:latin typeface="+mj-lt"/>
              </a:defRPr>
            </a:lvl5pPr>
            <a:lvl6pPr>
              <a:defRPr sz="2000"/>
            </a:lvl6pPr>
            <a:lvl7pPr>
              <a:defRPr sz="2000"/>
            </a:lvl7pPr>
            <a:lvl8pPr>
              <a:defRPr sz="2000" baseline="0"/>
            </a:lvl8pPr>
            <a:lvl9pPr>
              <a:defRPr sz="20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094412" y="1596571"/>
            <a:ext cx="4875530" cy="816429"/>
          </a:xfrm>
        </p:spPr>
        <p:txBody>
          <a:bodyPr anchor="ctr">
            <a:normAutofit/>
          </a:bodyPr>
          <a:lstStyle>
            <a:lvl1pPr marL="0" indent="0">
              <a:buNone/>
              <a:defRPr sz="2800" b="0">
                <a:solidFill>
                  <a:schemeClr val="accent1"/>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atin typeface="+mj-lt"/>
              </a:defRPr>
            </a:lvl1pPr>
            <a:lvl2pPr>
              <a:defRPr sz="2400">
                <a:latin typeface="+mj-lt"/>
              </a:defRPr>
            </a:lvl2pPr>
            <a:lvl3pPr>
              <a:defRPr sz="2000">
                <a:latin typeface="+mj-lt"/>
              </a:defRPr>
            </a:lvl3pPr>
            <a:lvl4pPr>
              <a:defRPr sz="2000">
                <a:latin typeface="+mj-lt"/>
              </a:defRPr>
            </a:lvl4pPr>
            <a:lvl5pPr>
              <a:defRPr sz="2000">
                <a:latin typeface="+mj-lt"/>
              </a:defRPr>
            </a:lvl5pPr>
            <a:lvl6pPr>
              <a:defRPr sz="2000"/>
            </a:lvl6pPr>
            <a:lvl7pPr>
              <a:defRPr sz="2000"/>
            </a:lvl7pPr>
            <a:lvl8pPr>
              <a:defRPr sz="2000" baseline="0"/>
            </a:lvl8pPr>
            <a:lvl9pPr>
              <a:defRPr sz="20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0363E8C1-7C87-4705-AB97-8CD17D208E3F}" type="datetime1">
              <a:rPr lang="en-US"/>
              <a:t>4/3/14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E20C624E-DF92-4841-B9B9-DD11AA239B85}" type="datetime1">
              <a:rPr lang="en-US"/>
              <a:t>4/3/14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FBDA3AE1-4360-4D5B-BDBC-656B872DD533}" type="datetime1">
              <a:rPr lang="en-US"/>
              <a:t>4/3/14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a:t>Click to edit Master title style</a:t>
            </a:r>
          </a:p>
        </p:txBody>
      </p:sp>
      <p:sp>
        <p:nvSpPr>
          <p:cNvPr id="3" name="Content Placeholder 2"/>
          <p:cNvSpPr>
            <a:spLocks noGrp="1"/>
          </p:cNvSpPr>
          <p:nvPr>
            <p:ph idx="1"/>
          </p:nvPr>
        </p:nvSpPr>
        <p:spPr>
          <a:xfrm>
            <a:off x="4875530" y="1600200"/>
            <a:ext cx="6094413" cy="4572000"/>
          </a:xfrm>
        </p:spPr>
        <p:txBody>
          <a:bodyPr>
            <a:normAutofit/>
          </a:bodyPr>
          <a:lstStyle>
            <a:lvl1pPr>
              <a:defRPr sz="2800">
                <a:latin typeface="+mj-lt"/>
              </a:defRPr>
            </a:lvl1pPr>
            <a:lvl2pPr>
              <a:defRPr sz="2400">
                <a:latin typeface="+mj-lt"/>
              </a:defRPr>
            </a:lvl2pPr>
            <a:lvl3pPr>
              <a:defRPr sz="20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solidFill>
                <a:latin typeface="+mj-lt"/>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dirty="0"/>
              <a:t>Click to edit Master text styles</a:t>
            </a:r>
          </a:p>
        </p:txBody>
      </p:sp>
      <p:sp>
        <p:nvSpPr>
          <p:cNvPr id="5" name="Date Placeholder 4"/>
          <p:cNvSpPr>
            <a:spLocks noGrp="1"/>
          </p:cNvSpPr>
          <p:nvPr>
            <p:ph type="dt" sz="half" idx="10"/>
          </p:nvPr>
        </p:nvSpPr>
        <p:spPr/>
        <p:txBody>
          <a:bodyPr/>
          <a:lstStyle/>
          <a:p>
            <a:fld id="{20990708-46A4-4851-883E-8DFB8939107E}" type="datetime1">
              <a:rPr lang="en-US"/>
              <a:t>4/3/14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a:t>Click to edit Master title style</a:t>
            </a:r>
          </a:p>
        </p:txBody>
      </p:sp>
      <p:sp>
        <p:nvSpPr>
          <p:cNvPr id="3" name="Picture Placeholder 2"/>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atin typeface="+mj-lt"/>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a:t>Click icon to add picture</a:t>
            </a: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a:t>Click to edit Master text styles</a:t>
            </a:r>
          </a:p>
        </p:txBody>
      </p:sp>
      <p:sp>
        <p:nvSpPr>
          <p:cNvPr id="5" name="Date Placeholder 4"/>
          <p:cNvSpPr>
            <a:spLocks noGrp="1"/>
          </p:cNvSpPr>
          <p:nvPr>
            <p:ph type="dt" sz="half" idx="10"/>
          </p:nvPr>
        </p:nvSpPr>
        <p:spPr/>
        <p:txBody>
          <a:bodyPr/>
          <a:lstStyle/>
          <a:p>
            <a:fld id="{AE88EFFC-86AE-4294-A319-CAFC2651994B}" type="datetime1">
              <a:rPr lang="en-US"/>
              <a:t>4/3/14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endParaRPr/>
          </a:p>
        </p:txBody>
      </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a:t>Click to edit Master title style</a:t>
            </a: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4/3/14</a:t>
            </a:fld>
            <a:endParaRPr/>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s://www.google.com.hk/url?q=http://www.honestfilms.net/index.php/category/social-issues&amp;sa=U&amp;ei=_y4rU5-KOsqU2QXo0IH4Dg&amp;ved=0CDgQ9QEwBg&amp;usg=AFQjCNEX7YRu9J2bhoHLuOBDmJIKc7z2M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4620"/>
            <a:ext cx="12188825" cy="1246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436812" y="404811"/>
            <a:ext cx="7315200" cy="2893121"/>
          </a:xfrm>
        </p:spPr>
        <p:txBody>
          <a:bodyPr>
            <a:normAutofit fontScale="47500" lnSpcReduction="20000"/>
          </a:bodyPr>
          <a:lstStyle/>
          <a:p>
            <a:pPr algn="ctr"/>
            <a:r>
              <a:rPr lang="en-US" sz="5100" b="1" dirty="0">
                <a:solidFill>
                  <a:srgbClr val="FF0000"/>
                </a:solidFill>
                <a:latin typeface="+mj-lt"/>
              </a:rPr>
              <a:t>Shanxi </a:t>
            </a:r>
            <a:r>
              <a:rPr lang="en-US" sz="5100" b="1" dirty="0" err="1">
                <a:solidFill>
                  <a:srgbClr val="FF0000"/>
                </a:solidFill>
                <a:latin typeface="+mj-lt"/>
              </a:rPr>
              <a:t>Huasheng</a:t>
            </a:r>
            <a:r>
              <a:rPr lang="en-US" sz="5100" b="1" dirty="0">
                <a:solidFill>
                  <a:srgbClr val="FF0000"/>
                </a:solidFill>
                <a:latin typeface="+mj-lt"/>
              </a:rPr>
              <a:t> Fruits &amp; </a:t>
            </a:r>
            <a:r>
              <a:rPr lang="en-US" sz="5100" b="1" dirty="0" smtClean="0">
                <a:solidFill>
                  <a:srgbClr val="FF0000"/>
                </a:solidFill>
                <a:latin typeface="+mj-lt"/>
              </a:rPr>
              <a:t>Vegetables</a:t>
            </a:r>
          </a:p>
          <a:p>
            <a:pPr algn="ctr"/>
            <a:r>
              <a:rPr lang="en-US" sz="5100" b="1" dirty="0" smtClean="0">
                <a:solidFill>
                  <a:srgbClr val="FF0000"/>
                </a:solidFill>
                <a:latin typeface="+mj-lt"/>
              </a:rPr>
              <a:t>Drinking </a:t>
            </a:r>
            <a:r>
              <a:rPr lang="en-US" sz="5100" b="1" dirty="0">
                <a:solidFill>
                  <a:srgbClr val="FF0000"/>
                </a:solidFill>
                <a:latin typeface="+mj-lt"/>
              </a:rPr>
              <a:t>Co., Ltd</a:t>
            </a:r>
            <a:r>
              <a:rPr lang="en-US" sz="5100" b="1" dirty="0" smtClean="0">
                <a:solidFill>
                  <a:srgbClr val="FF0000"/>
                </a:solidFill>
                <a:latin typeface="+mj-lt"/>
              </a:rPr>
              <a:t>.</a:t>
            </a:r>
          </a:p>
          <a:p>
            <a:endParaRPr lang="en-US" sz="3800" b="1" dirty="0" smtClean="0">
              <a:solidFill>
                <a:srgbClr val="00B050"/>
              </a:solidFill>
              <a:latin typeface="+mj-lt"/>
            </a:endParaRPr>
          </a:p>
          <a:p>
            <a:endParaRPr lang="en-US" sz="3800" b="1" dirty="0">
              <a:solidFill>
                <a:srgbClr val="00B050"/>
              </a:solidFill>
              <a:latin typeface="+mj-lt"/>
            </a:endParaRPr>
          </a:p>
          <a:p>
            <a:pPr algn="ctr"/>
            <a:r>
              <a:rPr lang="en-US" sz="3800" b="1" dirty="0" smtClean="0">
                <a:solidFill>
                  <a:srgbClr val="00B050"/>
                </a:solidFill>
                <a:latin typeface="+mj-lt"/>
              </a:rPr>
              <a:t>Pepperdine Univ. M.S. Organizationa</a:t>
            </a:r>
            <a:r>
              <a:rPr lang="en-US" sz="3800" b="1" dirty="0">
                <a:solidFill>
                  <a:srgbClr val="00B050"/>
                </a:solidFill>
                <a:latin typeface="+mj-lt"/>
              </a:rPr>
              <a:t>l</a:t>
            </a:r>
            <a:r>
              <a:rPr lang="en-US" sz="3800" b="1" dirty="0" smtClean="0">
                <a:solidFill>
                  <a:srgbClr val="00B050"/>
                </a:solidFill>
                <a:latin typeface="+mj-lt"/>
              </a:rPr>
              <a:t> Development </a:t>
            </a:r>
          </a:p>
          <a:p>
            <a:pPr algn="ctr"/>
            <a:r>
              <a:rPr lang="en-US" sz="4000" dirty="0">
                <a:solidFill>
                  <a:srgbClr val="00B050"/>
                </a:solidFill>
              </a:rPr>
              <a:t>Sue Gonzalez, Louise Keefe, Ana </a:t>
            </a:r>
            <a:r>
              <a:rPr lang="en-US" sz="4000" dirty="0" smtClean="0">
                <a:solidFill>
                  <a:srgbClr val="00B050"/>
                </a:solidFill>
              </a:rPr>
              <a:t>Villarreal</a:t>
            </a:r>
            <a:r>
              <a:rPr lang="en-US" sz="4000" dirty="0">
                <a:solidFill>
                  <a:srgbClr val="00B050"/>
                </a:solidFill>
              </a:rPr>
              <a:t>, Carol Watson, </a:t>
            </a:r>
            <a:r>
              <a:rPr lang="en-US" sz="4000" dirty="0" smtClean="0">
                <a:solidFill>
                  <a:srgbClr val="00B050"/>
                </a:solidFill>
              </a:rPr>
              <a:t>Elaine </a:t>
            </a:r>
            <a:r>
              <a:rPr lang="en-US" sz="4000" dirty="0" err="1" smtClean="0">
                <a:solidFill>
                  <a:srgbClr val="00B050"/>
                </a:solidFill>
              </a:rPr>
              <a:t>Zitner</a:t>
            </a:r>
            <a:endParaRPr lang="en-US" sz="5400" dirty="0">
              <a:solidFill>
                <a:srgbClr val="00B050"/>
              </a:solidFill>
            </a:endParaRPr>
          </a:p>
          <a:p>
            <a:endParaRPr lang="en-US" sz="3800" b="1" dirty="0">
              <a:solidFill>
                <a:srgbClr val="00B050"/>
              </a:solidFill>
              <a:latin typeface="+mj-lt"/>
            </a:endParaRPr>
          </a:p>
          <a:p>
            <a:endParaRPr lang="en-US" dirty="0">
              <a:latin typeface="+mj-lt"/>
            </a:endParaRPr>
          </a:p>
        </p:txBody>
      </p:sp>
      <p:pic>
        <p:nvPicPr>
          <p:cNvPr id="4" name="Picture Placeholder 4" descr="Company Profile-HUASHENG FRUITS &amp; VEGETABLES DRINKING CO.,LTD-HUASHENG FRUITS &amp; VEGETABLES DRI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3913626"/>
            <a:ext cx="12188825" cy="2944374"/>
          </a:xfrm>
          <a:prstGeom prst="rect">
            <a:avLst/>
          </a:prstGeom>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9625"/>
            <a:ext cx="19526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Sue\Documents\MSOD\620\pepperdine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5412" y="541972"/>
            <a:ext cx="1651000"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1219200"/>
          </a:xfrm>
        </p:spPr>
        <p:txBody>
          <a:bodyPr/>
          <a:lstStyle/>
          <a:p>
            <a:r>
              <a:rPr lang="en-US" dirty="0" smtClean="0"/>
              <a:t>Building Organizational Capability</a:t>
            </a:r>
            <a:endParaRPr lang="en-US" dirty="0"/>
          </a:p>
        </p:txBody>
      </p:sp>
      <p:pic>
        <p:nvPicPr>
          <p:cNvPr id="6" name="Picture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08212" y="1447800"/>
            <a:ext cx="7315200" cy="5268590"/>
          </a:xfrm>
          <a:prstGeom prst="rect">
            <a:avLst/>
          </a:prstGeom>
        </p:spPr>
      </p:pic>
    </p:spTree>
    <p:extLst>
      <p:ext uri="{BB962C8B-B14F-4D97-AF65-F5344CB8AC3E}">
        <p14:creationId xmlns:p14="http://schemas.microsoft.com/office/powerpoint/2010/main" val="26071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Process</a:t>
            </a:r>
            <a:endParaRPr lang="en-US" dirty="0"/>
          </a:p>
        </p:txBody>
      </p:sp>
      <p:sp>
        <p:nvSpPr>
          <p:cNvPr id="31" name="Rounded Rectangle 30"/>
          <p:cNvSpPr/>
          <p:nvPr/>
        </p:nvSpPr>
        <p:spPr>
          <a:xfrm>
            <a:off x="4951412" y="1981200"/>
            <a:ext cx="6243258" cy="3429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a:off x="3056699" y="2667000"/>
            <a:ext cx="2209800" cy="19812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88" y="2895600"/>
            <a:ext cx="4300537" cy="188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3122612" y="3242101"/>
            <a:ext cx="1330814" cy="830997"/>
          </a:xfrm>
          <a:prstGeom prst="rect">
            <a:avLst/>
          </a:prstGeom>
          <a:noFill/>
        </p:spPr>
        <p:txBody>
          <a:bodyPr wrap="none" rtlCol="0">
            <a:spAutoFit/>
          </a:bodyPr>
          <a:lstStyle/>
          <a:p>
            <a:r>
              <a:rPr lang="en-US" dirty="0" smtClean="0">
                <a:latin typeface="+mj-lt"/>
              </a:rPr>
              <a:t>Strategy</a:t>
            </a:r>
          </a:p>
          <a:p>
            <a:r>
              <a:rPr lang="en-US" dirty="0" smtClean="0">
                <a:latin typeface="+mj-lt"/>
              </a:rPr>
              <a:t>Culture</a:t>
            </a:r>
            <a:endParaRPr lang="en-US" dirty="0">
              <a:latin typeface="+mj-lt"/>
            </a:endParaRPr>
          </a:p>
        </p:txBody>
      </p:sp>
      <p:sp>
        <p:nvSpPr>
          <p:cNvPr id="35" name="Rectangle 34"/>
          <p:cNvSpPr/>
          <p:nvPr/>
        </p:nvSpPr>
        <p:spPr>
          <a:xfrm>
            <a:off x="5195805" y="2286000"/>
            <a:ext cx="1589914"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TextBox 35"/>
          <p:cNvSpPr txBox="1"/>
          <p:nvPr/>
        </p:nvSpPr>
        <p:spPr>
          <a:xfrm>
            <a:off x="5279433" y="2489537"/>
            <a:ext cx="1454244" cy="1015663"/>
          </a:xfrm>
          <a:prstGeom prst="rect">
            <a:avLst/>
          </a:prstGeom>
          <a:noFill/>
        </p:spPr>
        <p:txBody>
          <a:bodyPr wrap="none" rtlCol="0">
            <a:spAutoFit/>
          </a:bodyPr>
          <a:lstStyle/>
          <a:p>
            <a:pPr algn="ctr"/>
            <a:r>
              <a:rPr lang="en-US" sz="2000" dirty="0" smtClean="0">
                <a:latin typeface="+mj-lt"/>
              </a:rPr>
              <a:t>Desired</a:t>
            </a:r>
          </a:p>
          <a:p>
            <a:pPr algn="ctr"/>
            <a:r>
              <a:rPr lang="en-US" sz="2000" dirty="0" smtClean="0">
                <a:latin typeface="+mj-lt"/>
              </a:rPr>
              <a:t>Leadership</a:t>
            </a:r>
          </a:p>
          <a:p>
            <a:pPr algn="ctr"/>
            <a:r>
              <a:rPr lang="en-US" sz="2000" dirty="0" smtClean="0">
                <a:latin typeface="+mj-lt"/>
              </a:rPr>
              <a:t>Abilities</a:t>
            </a:r>
            <a:endParaRPr lang="en-US" sz="2000" dirty="0">
              <a:latin typeface="+mj-lt"/>
            </a:endParaRPr>
          </a:p>
        </p:txBody>
      </p:sp>
      <p:sp>
        <p:nvSpPr>
          <p:cNvPr id="37" name="Rectangle 36"/>
          <p:cNvSpPr/>
          <p:nvPr/>
        </p:nvSpPr>
        <p:spPr>
          <a:xfrm>
            <a:off x="5217968" y="3733800"/>
            <a:ext cx="1589914"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TextBox 37"/>
          <p:cNvSpPr txBox="1"/>
          <p:nvPr/>
        </p:nvSpPr>
        <p:spPr>
          <a:xfrm>
            <a:off x="5217967" y="4062683"/>
            <a:ext cx="1589915" cy="707886"/>
          </a:xfrm>
          <a:prstGeom prst="rect">
            <a:avLst/>
          </a:prstGeom>
          <a:noFill/>
        </p:spPr>
        <p:txBody>
          <a:bodyPr wrap="square" rtlCol="0">
            <a:spAutoFit/>
          </a:bodyPr>
          <a:lstStyle/>
          <a:p>
            <a:pPr algn="ctr"/>
            <a:r>
              <a:rPr lang="en-US" sz="2000" dirty="0" smtClean="0">
                <a:latin typeface="+mj-lt"/>
              </a:rPr>
              <a:t>Defined</a:t>
            </a:r>
          </a:p>
          <a:p>
            <a:pPr algn="ctr"/>
            <a:r>
              <a:rPr lang="en-US" sz="2000" dirty="0" smtClean="0">
                <a:latin typeface="+mj-lt"/>
              </a:rPr>
              <a:t>Goals</a:t>
            </a:r>
            <a:endParaRPr lang="en-US" sz="2000" dirty="0">
              <a:latin typeface="+mj-lt"/>
            </a:endParaRPr>
          </a:p>
        </p:txBody>
      </p:sp>
      <p:sp>
        <p:nvSpPr>
          <p:cNvPr id="39" name="Rectangle 38"/>
          <p:cNvSpPr/>
          <p:nvPr/>
        </p:nvSpPr>
        <p:spPr>
          <a:xfrm>
            <a:off x="7313612" y="3048000"/>
            <a:ext cx="1589914"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Box 39"/>
          <p:cNvSpPr txBox="1"/>
          <p:nvPr/>
        </p:nvSpPr>
        <p:spPr>
          <a:xfrm>
            <a:off x="7079868" y="3200400"/>
            <a:ext cx="2057401" cy="1015663"/>
          </a:xfrm>
          <a:prstGeom prst="rect">
            <a:avLst/>
          </a:prstGeom>
          <a:noFill/>
        </p:spPr>
        <p:txBody>
          <a:bodyPr wrap="square" rtlCol="0">
            <a:spAutoFit/>
          </a:bodyPr>
          <a:lstStyle/>
          <a:p>
            <a:pPr algn="ctr"/>
            <a:r>
              <a:rPr lang="en-US" sz="2000" dirty="0" smtClean="0">
                <a:latin typeface="+mj-lt"/>
              </a:rPr>
              <a:t>Measure</a:t>
            </a:r>
          </a:p>
          <a:p>
            <a:pPr algn="ctr"/>
            <a:r>
              <a:rPr lang="en-US" sz="2000" dirty="0" smtClean="0">
                <a:latin typeface="+mj-lt"/>
              </a:rPr>
              <a:t>Goals &amp; Competencies</a:t>
            </a:r>
            <a:endParaRPr lang="en-US" sz="2000" dirty="0">
              <a:latin typeface="+mj-lt"/>
            </a:endParaRPr>
          </a:p>
        </p:txBody>
      </p:sp>
      <p:sp>
        <p:nvSpPr>
          <p:cNvPr id="41" name="Rectangle 40"/>
          <p:cNvSpPr/>
          <p:nvPr/>
        </p:nvSpPr>
        <p:spPr>
          <a:xfrm>
            <a:off x="9381298" y="3047999"/>
            <a:ext cx="1589914"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TextBox 41"/>
          <p:cNvSpPr txBox="1"/>
          <p:nvPr/>
        </p:nvSpPr>
        <p:spPr>
          <a:xfrm>
            <a:off x="9142411" y="3200400"/>
            <a:ext cx="2057401" cy="1015663"/>
          </a:xfrm>
          <a:prstGeom prst="rect">
            <a:avLst/>
          </a:prstGeom>
          <a:noFill/>
        </p:spPr>
        <p:txBody>
          <a:bodyPr wrap="square" rtlCol="0">
            <a:spAutoFit/>
          </a:bodyPr>
          <a:lstStyle/>
          <a:p>
            <a:pPr algn="ctr"/>
            <a:r>
              <a:rPr lang="en-US" sz="2000" dirty="0" smtClean="0">
                <a:latin typeface="+mj-lt"/>
              </a:rPr>
              <a:t>Evaluate &amp;</a:t>
            </a:r>
          </a:p>
          <a:p>
            <a:pPr algn="ctr"/>
            <a:r>
              <a:rPr lang="en-US" sz="2000" dirty="0" smtClean="0">
                <a:latin typeface="+mj-lt"/>
              </a:rPr>
              <a:t>Provide Feedback</a:t>
            </a:r>
            <a:endParaRPr lang="en-US" sz="2000" dirty="0">
              <a:latin typeface="+mj-lt"/>
            </a:endParaRPr>
          </a:p>
        </p:txBody>
      </p:sp>
      <p:sp>
        <p:nvSpPr>
          <p:cNvPr id="43" name="TextBox 42"/>
          <p:cNvSpPr txBox="1"/>
          <p:nvPr/>
        </p:nvSpPr>
        <p:spPr>
          <a:xfrm>
            <a:off x="7509554" y="2366100"/>
            <a:ext cx="2787943" cy="461665"/>
          </a:xfrm>
          <a:prstGeom prst="rect">
            <a:avLst/>
          </a:prstGeom>
          <a:noFill/>
        </p:spPr>
        <p:txBody>
          <a:bodyPr wrap="none" rtlCol="0">
            <a:spAutoFit/>
          </a:bodyPr>
          <a:lstStyle/>
          <a:p>
            <a:r>
              <a:rPr lang="en-US" i="1" dirty="0" smtClean="0">
                <a:latin typeface="+mj-lt"/>
              </a:rPr>
              <a:t>Ongoing Feedback</a:t>
            </a:r>
            <a:endParaRPr lang="en-US" i="1" dirty="0">
              <a:latin typeface="+mj-lt"/>
            </a:endParaRPr>
          </a:p>
        </p:txBody>
      </p:sp>
      <p:sp>
        <p:nvSpPr>
          <p:cNvPr id="44" name="Right Arrow 43"/>
          <p:cNvSpPr/>
          <p:nvPr/>
        </p:nvSpPr>
        <p:spPr>
          <a:xfrm>
            <a:off x="6807882" y="3276600"/>
            <a:ext cx="505730" cy="82585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8884404" y="3271813"/>
            <a:ext cx="505730" cy="82585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2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r>
              <a:rPr lang="zh-CN" altLang="en-US" smtClean="0">
                <a:ea typeface="SimSun" pitchFamily="2" charset="-122"/>
              </a:rPr>
              <a:t>怎样评估绩效？</a:t>
            </a:r>
          </a:p>
        </p:txBody>
      </p:sp>
      <p:pic>
        <p:nvPicPr>
          <p:cNvPr id="131075" name="Picture 5" descr="MP90040363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09" y="2016125"/>
            <a:ext cx="406294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Text Box 10"/>
          <p:cNvSpPr txBox="1">
            <a:spLocks noChangeArrowheads="1"/>
          </p:cNvSpPr>
          <p:nvPr/>
        </p:nvSpPr>
        <p:spPr bwMode="auto">
          <a:xfrm>
            <a:off x="5971678" y="15843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endParaRPr lang="zh-CN" altLang="en-US">
              <a:ea typeface="SimSun" pitchFamily="2" charset="-122"/>
            </a:endParaRPr>
          </a:p>
        </p:txBody>
      </p:sp>
      <p:sp>
        <p:nvSpPr>
          <p:cNvPr id="131077" name="Text Box 11"/>
          <p:cNvSpPr txBox="1">
            <a:spLocks noChangeArrowheads="1"/>
          </p:cNvSpPr>
          <p:nvPr/>
        </p:nvSpPr>
        <p:spPr bwMode="auto">
          <a:xfrm>
            <a:off x="5484971" y="1636455"/>
            <a:ext cx="62975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Arial" pitchFamily="34" charset="0"/>
                <a:cs typeface="Arial" pitchFamily="34" charset="0"/>
              </a:defRPr>
            </a:lvl1pPr>
            <a:lvl2pPr indent="-22860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r>
              <a:rPr lang="zh-CN" altLang="en-US" sz="2000" dirty="0">
                <a:solidFill>
                  <a:schemeClr val="tx1"/>
                </a:solidFill>
                <a:ea typeface="SimSun" pitchFamily="2" charset="-122"/>
              </a:rPr>
              <a:t>作为绩效管理流程的内容之一，绩效评估每年举行，根据目标、能力和职业发展计划衡量个人绩效。  </a:t>
            </a:r>
          </a:p>
          <a:p>
            <a:pPr eaLnBrk="1" hangingPunct="1"/>
            <a:endParaRPr lang="zh-CN" altLang="en-US" sz="2000" dirty="0">
              <a:solidFill>
                <a:schemeClr val="tx1"/>
              </a:solidFill>
              <a:ea typeface="SimSun" pitchFamily="2" charset="-122"/>
            </a:endParaRPr>
          </a:p>
          <a:p>
            <a:pPr lvl="1" eaLnBrk="1" hangingPunct="1">
              <a:buClr>
                <a:srgbClr val="000000"/>
              </a:buClr>
              <a:buSzPct val="100000"/>
              <a:buFont typeface="Arial" pitchFamily="34" charset="0"/>
              <a:buChar char="•"/>
            </a:pPr>
            <a:r>
              <a:rPr lang="zh-CN" altLang="en-US" sz="2000" dirty="0">
                <a:solidFill>
                  <a:schemeClr val="tx1"/>
                </a:solidFill>
                <a:ea typeface="SimSun" pitchFamily="2" charset="-122"/>
              </a:rPr>
              <a:t>绩效评估的依据是</a:t>
            </a:r>
            <a:r>
              <a:rPr lang="zh-CN" altLang="en-US" sz="2000" b="1" u="sng" dirty="0">
                <a:solidFill>
                  <a:schemeClr val="tx1"/>
                </a:solidFill>
                <a:ea typeface="SimSun" pitchFamily="2" charset="-122"/>
              </a:rPr>
              <a:t>取得了什么成就</a:t>
            </a:r>
            <a:r>
              <a:rPr lang="zh-CN" altLang="en-US" sz="2000" dirty="0">
                <a:solidFill>
                  <a:schemeClr val="tx1"/>
                </a:solidFill>
                <a:ea typeface="SimSun" pitchFamily="2" charset="-122"/>
              </a:rPr>
              <a:t>以及</a:t>
            </a:r>
            <a:r>
              <a:rPr lang="zh-CN" altLang="en-US" sz="2000" b="1" u="sng" dirty="0">
                <a:solidFill>
                  <a:schemeClr val="tx1"/>
                </a:solidFill>
                <a:ea typeface="SimSun" pitchFamily="2" charset="-122"/>
              </a:rPr>
              <a:t>用什么方式</a:t>
            </a:r>
            <a:r>
              <a:rPr lang="zh-CN" altLang="en-US" sz="2000" dirty="0">
                <a:solidFill>
                  <a:schemeClr val="tx1"/>
                </a:solidFill>
                <a:ea typeface="SimSun" pitchFamily="2" charset="-122"/>
              </a:rPr>
              <a:t>取得成就。</a:t>
            </a:r>
          </a:p>
          <a:p>
            <a:pPr lvl="1" eaLnBrk="1" hangingPunct="1">
              <a:buClr>
                <a:srgbClr val="000000"/>
              </a:buClr>
              <a:buSzPct val="100000"/>
              <a:buFont typeface="Arial" pitchFamily="34" charset="0"/>
              <a:buChar char="•"/>
            </a:pPr>
            <a:r>
              <a:rPr lang="zh-CN" altLang="en-US" sz="2000" dirty="0">
                <a:solidFill>
                  <a:schemeClr val="tx1"/>
                </a:solidFill>
                <a:ea typeface="SimSun" pitchFamily="2" charset="-122"/>
              </a:rPr>
              <a:t>如果员工取得的业绩很好，但在道德、领导力或技能方面却有欠缺，则该员工不符合绩效预期。</a:t>
            </a:r>
          </a:p>
          <a:p>
            <a:pPr lvl="1" eaLnBrk="1" hangingPunct="1">
              <a:buClr>
                <a:srgbClr val="000000"/>
              </a:buClr>
              <a:buSzPct val="100000"/>
              <a:buFont typeface="Arial" pitchFamily="34" charset="0"/>
              <a:buChar char="•"/>
            </a:pPr>
            <a:endParaRPr lang="zh-CN" altLang="en-US" sz="2000" dirty="0">
              <a:solidFill>
                <a:schemeClr val="tx1"/>
              </a:solidFill>
              <a:ea typeface="SimSun" pitchFamily="2" charset="-122"/>
            </a:endParaRPr>
          </a:p>
        </p:txBody>
      </p:sp>
      <p:sp>
        <p:nvSpPr>
          <p:cNvPr id="131078" name="Text Box 12"/>
          <p:cNvSpPr txBox="1">
            <a:spLocks noChangeArrowheads="1"/>
          </p:cNvSpPr>
          <p:nvPr/>
        </p:nvSpPr>
        <p:spPr bwMode="auto">
          <a:xfrm>
            <a:off x="1015736" y="4114800"/>
            <a:ext cx="1076679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endParaRPr lang="zh-CN" altLang="en-US">
              <a:solidFill>
                <a:schemeClr val="tx1"/>
              </a:solidFill>
              <a:ea typeface="SimSun" pitchFamily="2" charset="-122"/>
            </a:endParaRPr>
          </a:p>
          <a:p>
            <a:pPr eaLnBrk="1" hangingPunct="1"/>
            <a:endParaRPr lang="zh-CN" altLang="en-US">
              <a:solidFill>
                <a:schemeClr val="tx1"/>
              </a:solidFill>
              <a:ea typeface="SimSun" pitchFamily="2" charset="-122"/>
            </a:endParaRPr>
          </a:p>
          <a:p>
            <a:pPr>
              <a:spcBef>
                <a:spcPct val="50000"/>
              </a:spcBef>
              <a:buFontTx/>
              <a:buChar char="•"/>
            </a:pPr>
            <a:endParaRPr lang="zh-CN" altLang="en-US">
              <a:solidFill>
                <a:schemeClr val="tx1"/>
              </a:solidFill>
              <a:ea typeface="SimSun" pitchFamily="2" charset="-122"/>
            </a:endParaRPr>
          </a:p>
        </p:txBody>
      </p:sp>
    </p:spTree>
    <p:extLst>
      <p:ext uri="{BB962C8B-B14F-4D97-AF65-F5344CB8AC3E}">
        <p14:creationId xmlns:p14="http://schemas.microsoft.com/office/powerpoint/2010/main" val="229341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447800"/>
            <a:ext cx="842990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Rectangle 3"/>
          <p:cNvSpPr>
            <a:spLocks noChangeArrowheads="1"/>
          </p:cNvSpPr>
          <p:nvPr/>
        </p:nvSpPr>
        <p:spPr bwMode="auto">
          <a:xfrm>
            <a:off x="914162" y="3108324"/>
            <a:ext cx="60944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lnSpc>
                <a:spcPct val="110000"/>
              </a:lnSpc>
              <a:spcBef>
                <a:spcPct val="20000"/>
              </a:spcBef>
              <a:buClr>
                <a:srgbClr val="0067C6"/>
              </a:buClr>
            </a:pPr>
            <a:r>
              <a:rPr lang="zh-CN" altLang="en-US" sz="2000" b="1" u="sng" dirty="0">
                <a:solidFill>
                  <a:schemeClr val="tx1"/>
                </a:solidFill>
                <a:latin typeface="+mj-lt"/>
                <a:ea typeface="SimSun" pitchFamily="2" charset="-122"/>
              </a:rPr>
              <a:t>成就（目标）</a:t>
            </a:r>
            <a:r>
              <a:rPr lang="en-US" altLang="zh-CN" sz="2000" b="1" u="sng" dirty="0">
                <a:solidFill>
                  <a:schemeClr val="tx1"/>
                </a:solidFill>
                <a:latin typeface="+mj-lt"/>
                <a:ea typeface="SimSun" pitchFamily="2" charset="-122"/>
              </a:rPr>
              <a:t>/</a:t>
            </a:r>
            <a:br>
              <a:rPr lang="en-US" altLang="zh-CN" sz="2000" b="1" u="sng" dirty="0">
                <a:solidFill>
                  <a:schemeClr val="tx1"/>
                </a:solidFill>
                <a:latin typeface="+mj-lt"/>
                <a:ea typeface="SimSun" pitchFamily="2" charset="-122"/>
              </a:rPr>
            </a:br>
            <a:r>
              <a:rPr lang="en-US" altLang="zh-CN" sz="2000" b="1" i="1" u="sng" dirty="0">
                <a:solidFill>
                  <a:schemeClr val="tx1"/>
                </a:solidFill>
                <a:latin typeface="+mj-lt"/>
                <a:ea typeface="SimSun" pitchFamily="2" charset="-122"/>
              </a:rPr>
              <a:t>“</a:t>
            </a:r>
            <a:r>
              <a:rPr lang="zh-CN" altLang="en-US" sz="2000" b="1" i="1" u="sng" dirty="0">
                <a:solidFill>
                  <a:schemeClr val="tx1"/>
                </a:solidFill>
                <a:latin typeface="+mj-lt"/>
                <a:ea typeface="SimSun" pitchFamily="2" charset="-122"/>
              </a:rPr>
              <a:t>取得什么成就”</a:t>
            </a:r>
          </a:p>
          <a:p>
            <a:pPr marL="742950" lvl="1" indent="-285750" eaLnBrk="0" hangingPunct="0">
              <a:lnSpc>
                <a:spcPct val="110000"/>
              </a:lnSpc>
              <a:spcBef>
                <a:spcPct val="30000"/>
              </a:spcBef>
              <a:buClr>
                <a:srgbClr val="000000"/>
              </a:buClr>
              <a:buFontTx/>
              <a:buChar char="•"/>
            </a:pPr>
            <a:r>
              <a:rPr lang="en-US" altLang="zh-CN" sz="1800" b="1" u="sng" dirty="0">
                <a:solidFill>
                  <a:schemeClr val="tx1"/>
                </a:solidFill>
                <a:latin typeface="+mj-lt"/>
                <a:ea typeface="SimSun" pitchFamily="2" charset="-122"/>
              </a:rPr>
              <a:t>O</a:t>
            </a:r>
            <a:r>
              <a:rPr lang="en-US" altLang="zh-CN" sz="1800" dirty="0">
                <a:solidFill>
                  <a:schemeClr val="tx1"/>
                </a:solidFill>
                <a:latin typeface="+mj-lt"/>
                <a:ea typeface="SimSun" pitchFamily="2" charset="-122"/>
              </a:rPr>
              <a:t>utstanding</a:t>
            </a:r>
            <a:r>
              <a:rPr lang="zh-CN" altLang="en-US" sz="1800" dirty="0">
                <a:solidFill>
                  <a:schemeClr val="tx1"/>
                </a:solidFill>
                <a:latin typeface="+mj-lt"/>
                <a:ea typeface="SimSun" pitchFamily="2" charset="-122"/>
              </a:rPr>
              <a:t>（杰出）</a:t>
            </a:r>
            <a:endParaRPr lang="zh-CN" altLang="en-US" sz="2000" dirty="0">
              <a:solidFill>
                <a:schemeClr val="tx1"/>
              </a:solidFill>
              <a:latin typeface="+mj-lt"/>
              <a:ea typeface="SimSun" pitchFamily="2" charset="-122"/>
            </a:endParaRPr>
          </a:p>
          <a:p>
            <a:pPr marL="742950" lvl="1" indent="-285750" eaLnBrk="0" hangingPunct="0">
              <a:lnSpc>
                <a:spcPct val="110000"/>
              </a:lnSpc>
              <a:spcBef>
                <a:spcPct val="30000"/>
              </a:spcBef>
              <a:buClr>
                <a:srgbClr val="000000"/>
              </a:buClr>
              <a:buFontTx/>
              <a:buChar char="•"/>
            </a:pPr>
            <a:r>
              <a:rPr lang="en-US" altLang="zh-CN" sz="1800" b="1" u="sng" dirty="0">
                <a:solidFill>
                  <a:schemeClr val="tx1"/>
                </a:solidFill>
                <a:latin typeface="+mj-lt"/>
                <a:ea typeface="SimSun" pitchFamily="2" charset="-122"/>
              </a:rPr>
              <a:t>H</a:t>
            </a:r>
            <a:r>
              <a:rPr lang="en-US" altLang="zh-CN" sz="1800" dirty="0">
                <a:solidFill>
                  <a:schemeClr val="tx1"/>
                </a:solidFill>
                <a:latin typeface="+mj-lt"/>
                <a:ea typeface="SimSun" pitchFamily="2" charset="-122"/>
              </a:rPr>
              <a:t>ighly Effective</a:t>
            </a:r>
            <a:r>
              <a:rPr lang="zh-CN" altLang="en-US" sz="1800" dirty="0">
                <a:solidFill>
                  <a:schemeClr val="tx1"/>
                </a:solidFill>
                <a:latin typeface="+mj-lt"/>
                <a:ea typeface="SimSun" pitchFamily="2" charset="-122"/>
              </a:rPr>
              <a:t>（高效）</a:t>
            </a:r>
            <a:endParaRPr lang="zh-CN" altLang="en-US" sz="2000" dirty="0">
              <a:solidFill>
                <a:schemeClr val="tx1"/>
              </a:solidFill>
              <a:latin typeface="+mj-lt"/>
              <a:ea typeface="SimSun" pitchFamily="2" charset="-122"/>
            </a:endParaRPr>
          </a:p>
          <a:p>
            <a:pPr marL="742950" lvl="1" indent="-285750" eaLnBrk="0" hangingPunct="0">
              <a:lnSpc>
                <a:spcPct val="110000"/>
              </a:lnSpc>
              <a:spcBef>
                <a:spcPct val="30000"/>
              </a:spcBef>
              <a:buClr>
                <a:srgbClr val="000000"/>
              </a:buClr>
              <a:buFontTx/>
              <a:buChar char="•"/>
            </a:pPr>
            <a:r>
              <a:rPr lang="en-US" altLang="zh-CN" sz="1800" b="1" u="sng" dirty="0">
                <a:solidFill>
                  <a:schemeClr val="tx1"/>
                </a:solidFill>
                <a:latin typeface="+mj-lt"/>
                <a:ea typeface="SimSun" pitchFamily="2" charset="-122"/>
              </a:rPr>
              <a:t>P</a:t>
            </a:r>
            <a:r>
              <a:rPr lang="en-US" altLang="zh-CN" sz="1800" dirty="0">
                <a:solidFill>
                  <a:schemeClr val="tx1"/>
                </a:solidFill>
                <a:latin typeface="+mj-lt"/>
                <a:ea typeface="SimSun" pitchFamily="2" charset="-122"/>
              </a:rPr>
              <a:t>erforming</a:t>
            </a:r>
            <a:r>
              <a:rPr lang="zh-CN" altLang="en-US" sz="1800" dirty="0">
                <a:solidFill>
                  <a:schemeClr val="tx1"/>
                </a:solidFill>
                <a:latin typeface="+mj-lt"/>
                <a:ea typeface="SimSun" pitchFamily="2" charset="-122"/>
              </a:rPr>
              <a:t>（达标）</a:t>
            </a:r>
            <a:endParaRPr lang="zh-CN" altLang="en-US" sz="2000" dirty="0">
              <a:solidFill>
                <a:schemeClr val="tx1"/>
              </a:solidFill>
              <a:latin typeface="+mj-lt"/>
              <a:ea typeface="SimSun" pitchFamily="2" charset="-122"/>
            </a:endParaRPr>
          </a:p>
          <a:p>
            <a:pPr marL="742950" lvl="1" indent="-285750" eaLnBrk="0" hangingPunct="0">
              <a:lnSpc>
                <a:spcPct val="110000"/>
              </a:lnSpc>
              <a:spcBef>
                <a:spcPct val="30000"/>
              </a:spcBef>
              <a:buClr>
                <a:srgbClr val="000000"/>
              </a:buClr>
              <a:buFontTx/>
              <a:buChar char="•"/>
            </a:pPr>
            <a:r>
              <a:rPr lang="en-US" altLang="zh-CN" sz="1800" b="1" u="sng" dirty="0">
                <a:solidFill>
                  <a:schemeClr val="tx1"/>
                </a:solidFill>
                <a:latin typeface="+mj-lt"/>
                <a:ea typeface="SimSun" pitchFamily="2" charset="-122"/>
              </a:rPr>
              <a:t>N</a:t>
            </a:r>
            <a:r>
              <a:rPr lang="en-US" altLang="zh-CN" sz="1800" dirty="0">
                <a:solidFill>
                  <a:schemeClr val="tx1"/>
                </a:solidFill>
                <a:latin typeface="+mj-lt"/>
                <a:ea typeface="SimSun" pitchFamily="2" charset="-122"/>
              </a:rPr>
              <a:t>eeds Improvement</a:t>
            </a:r>
            <a:r>
              <a:rPr lang="zh-CN" altLang="en-US" sz="1800" dirty="0">
                <a:solidFill>
                  <a:schemeClr val="tx1"/>
                </a:solidFill>
                <a:latin typeface="+mj-lt"/>
                <a:ea typeface="SimSun" pitchFamily="2" charset="-122"/>
              </a:rPr>
              <a:t>（需要改善）</a:t>
            </a:r>
            <a:endParaRPr lang="zh-CN" altLang="en-US" sz="2000" dirty="0">
              <a:solidFill>
                <a:schemeClr val="tx1"/>
              </a:solidFill>
              <a:latin typeface="+mj-lt"/>
              <a:ea typeface="SimSun" pitchFamily="2" charset="-122"/>
            </a:endParaRPr>
          </a:p>
          <a:p>
            <a:pPr marL="742950" lvl="1" indent="-285750" eaLnBrk="0" hangingPunct="0">
              <a:lnSpc>
                <a:spcPct val="110000"/>
              </a:lnSpc>
              <a:spcBef>
                <a:spcPct val="30000"/>
              </a:spcBef>
              <a:buClr>
                <a:srgbClr val="000000"/>
              </a:buClr>
              <a:buFontTx/>
              <a:buChar char="•"/>
            </a:pPr>
            <a:r>
              <a:rPr lang="en-US" altLang="zh-CN" sz="1800" b="1" u="sng" dirty="0">
                <a:solidFill>
                  <a:schemeClr val="tx1"/>
                </a:solidFill>
                <a:latin typeface="+mj-lt"/>
                <a:ea typeface="SimSun" pitchFamily="2" charset="-122"/>
              </a:rPr>
              <a:t>U</a:t>
            </a:r>
            <a:r>
              <a:rPr lang="en-US" altLang="zh-CN" sz="1800" dirty="0">
                <a:solidFill>
                  <a:schemeClr val="tx1"/>
                </a:solidFill>
                <a:latin typeface="+mj-lt"/>
                <a:ea typeface="SimSun" pitchFamily="2" charset="-122"/>
              </a:rPr>
              <a:t>nsatisfactory</a:t>
            </a:r>
            <a:r>
              <a:rPr lang="zh-CN" altLang="en-US" sz="1800" dirty="0">
                <a:solidFill>
                  <a:schemeClr val="tx1"/>
                </a:solidFill>
                <a:latin typeface="+mj-lt"/>
                <a:ea typeface="SimSun" pitchFamily="2" charset="-122"/>
              </a:rPr>
              <a:t>（不满意）</a:t>
            </a:r>
            <a:endParaRPr lang="zh-CN" altLang="en-US" sz="2000" dirty="0">
              <a:solidFill>
                <a:schemeClr val="tx1"/>
              </a:solidFill>
              <a:latin typeface="+mj-lt"/>
              <a:ea typeface="SimSun" pitchFamily="2" charset="-122"/>
            </a:endParaRPr>
          </a:p>
          <a:p>
            <a:pPr marL="742950" lvl="1" indent="-285750" eaLnBrk="0" hangingPunct="0">
              <a:lnSpc>
                <a:spcPct val="110000"/>
              </a:lnSpc>
              <a:spcBef>
                <a:spcPct val="30000"/>
              </a:spcBef>
              <a:buClr>
                <a:srgbClr val="000000"/>
              </a:buClr>
              <a:buFontTx/>
              <a:buChar char="•"/>
            </a:pPr>
            <a:endParaRPr lang="zh-CN" altLang="en-US" sz="1800" dirty="0">
              <a:solidFill>
                <a:schemeClr val="tx1"/>
              </a:solidFill>
              <a:latin typeface="+mj-lt"/>
              <a:ea typeface="SimSun" pitchFamily="2" charset="-122"/>
            </a:endParaRPr>
          </a:p>
        </p:txBody>
      </p:sp>
      <p:sp>
        <p:nvSpPr>
          <p:cNvPr id="425988" name="Rectangle 4"/>
          <p:cNvSpPr>
            <a:spLocks noChangeArrowheads="1"/>
          </p:cNvSpPr>
          <p:nvPr/>
        </p:nvSpPr>
        <p:spPr bwMode="auto">
          <a:xfrm>
            <a:off x="6703854" y="3108324"/>
            <a:ext cx="4977104"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lnSpc>
                <a:spcPct val="110000"/>
              </a:lnSpc>
              <a:spcBef>
                <a:spcPct val="20000"/>
              </a:spcBef>
              <a:buClr>
                <a:schemeClr val="tx1"/>
              </a:buClr>
            </a:pPr>
            <a:r>
              <a:rPr lang="zh-CN" altLang="en-US" sz="2000" b="1" u="sng">
                <a:solidFill>
                  <a:schemeClr val="tx1"/>
                </a:solidFill>
                <a:latin typeface="+mj-lt"/>
                <a:ea typeface="SimSun" pitchFamily="2" charset="-122"/>
              </a:rPr>
              <a:t>行为（能力）</a:t>
            </a:r>
            <a:r>
              <a:rPr lang="en-US" altLang="zh-CN" sz="2000" b="1" u="sng">
                <a:solidFill>
                  <a:schemeClr val="tx1"/>
                </a:solidFill>
                <a:latin typeface="+mj-lt"/>
                <a:ea typeface="SimSun" pitchFamily="2" charset="-122"/>
              </a:rPr>
              <a:t>/ </a:t>
            </a:r>
            <a:br>
              <a:rPr lang="en-US" altLang="zh-CN" sz="2000" b="1" u="sng">
                <a:solidFill>
                  <a:schemeClr val="tx1"/>
                </a:solidFill>
                <a:latin typeface="+mj-lt"/>
                <a:ea typeface="SimSun" pitchFamily="2" charset="-122"/>
              </a:rPr>
            </a:br>
            <a:r>
              <a:rPr lang="en-US" altLang="zh-CN" sz="2000" b="1" i="1" u="sng">
                <a:solidFill>
                  <a:schemeClr val="tx1"/>
                </a:solidFill>
                <a:latin typeface="+mj-lt"/>
                <a:ea typeface="SimSun" pitchFamily="2" charset="-122"/>
              </a:rPr>
              <a:t>“</a:t>
            </a:r>
            <a:r>
              <a:rPr lang="zh-CN" altLang="en-US" sz="2000" b="1" i="1" u="sng">
                <a:solidFill>
                  <a:schemeClr val="tx1"/>
                </a:solidFill>
                <a:latin typeface="+mj-lt"/>
                <a:ea typeface="SimSun" pitchFamily="2" charset="-122"/>
              </a:rPr>
              <a:t>用什么方式取得”</a:t>
            </a:r>
          </a:p>
          <a:p>
            <a:pPr marL="1143000" lvl="2" indent="-228600" eaLnBrk="0" hangingPunct="0">
              <a:lnSpc>
                <a:spcPct val="110000"/>
              </a:lnSpc>
              <a:spcBef>
                <a:spcPct val="30000"/>
              </a:spcBef>
              <a:buClr>
                <a:srgbClr val="000000"/>
              </a:buClr>
              <a:buFontTx/>
              <a:buChar char="•"/>
            </a:pPr>
            <a:r>
              <a:rPr lang="en-US" altLang="zh-CN" sz="2000">
                <a:solidFill>
                  <a:schemeClr val="tx1"/>
                </a:solidFill>
                <a:latin typeface="+mj-lt"/>
                <a:ea typeface="SimSun" pitchFamily="2" charset="-122"/>
              </a:rPr>
              <a:t>5</a:t>
            </a:r>
            <a:r>
              <a:rPr lang="zh-CN" altLang="en-US" sz="2000">
                <a:solidFill>
                  <a:schemeClr val="tx1"/>
                </a:solidFill>
                <a:latin typeface="+mj-lt"/>
                <a:ea typeface="SimSun" pitchFamily="2" charset="-122"/>
              </a:rPr>
              <a:t>（高）</a:t>
            </a:r>
          </a:p>
          <a:p>
            <a:pPr marL="1143000" lvl="2" indent="-228600" eaLnBrk="0" hangingPunct="0">
              <a:lnSpc>
                <a:spcPct val="110000"/>
              </a:lnSpc>
              <a:spcBef>
                <a:spcPct val="30000"/>
              </a:spcBef>
              <a:buClr>
                <a:srgbClr val="000000"/>
              </a:buClr>
              <a:buFontTx/>
              <a:buChar char="•"/>
            </a:pPr>
            <a:r>
              <a:rPr lang="en-US" altLang="zh-CN" sz="2000">
                <a:solidFill>
                  <a:schemeClr val="tx1"/>
                </a:solidFill>
                <a:latin typeface="+mj-lt"/>
                <a:ea typeface="SimSun" pitchFamily="2" charset="-122"/>
              </a:rPr>
              <a:t>4</a:t>
            </a:r>
          </a:p>
          <a:p>
            <a:pPr marL="1143000" lvl="2" indent="-228600" eaLnBrk="0" hangingPunct="0">
              <a:lnSpc>
                <a:spcPct val="110000"/>
              </a:lnSpc>
              <a:spcBef>
                <a:spcPct val="30000"/>
              </a:spcBef>
              <a:buClr>
                <a:srgbClr val="000000"/>
              </a:buClr>
              <a:buFontTx/>
              <a:buChar char="•"/>
            </a:pPr>
            <a:r>
              <a:rPr lang="en-US" altLang="zh-CN" sz="2000">
                <a:solidFill>
                  <a:schemeClr val="tx1"/>
                </a:solidFill>
                <a:latin typeface="+mj-lt"/>
                <a:ea typeface="SimSun" pitchFamily="2" charset="-122"/>
              </a:rPr>
              <a:t>3</a:t>
            </a:r>
          </a:p>
          <a:p>
            <a:pPr marL="1143000" lvl="2" indent="-228600" eaLnBrk="0" hangingPunct="0">
              <a:lnSpc>
                <a:spcPct val="110000"/>
              </a:lnSpc>
              <a:spcBef>
                <a:spcPct val="30000"/>
              </a:spcBef>
              <a:buClr>
                <a:srgbClr val="000000"/>
              </a:buClr>
              <a:buFontTx/>
              <a:buChar char="•"/>
            </a:pPr>
            <a:r>
              <a:rPr lang="en-US" altLang="zh-CN" sz="2000">
                <a:solidFill>
                  <a:schemeClr val="tx1"/>
                </a:solidFill>
                <a:latin typeface="+mj-lt"/>
                <a:ea typeface="SimSun" pitchFamily="2" charset="-122"/>
              </a:rPr>
              <a:t>2</a:t>
            </a:r>
          </a:p>
          <a:p>
            <a:pPr marL="1143000" lvl="2" indent="-228600" eaLnBrk="0" hangingPunct="0">
              <a:lnSpc>
                <a:spcPct val="110000"/>
              </a:lnSpc>
              <a:spcBef>
                <a:spcPct val="30000"/>
              </a:spcBef>
              <a:buClr>
                <a:srgbClr val="000000"/>
              </a:buClr>
              <a:buFontTx/>
              <a:buChar char="•"/>
            </a:pPr>
            <a:r>
              <a:rPr lang="en-US" altLang="zh-CN" sz="2000">
                <a:solidFill>
                  <a:schemeClr val="tx1"/>
                </a:solidFill>
                <a:latin typeface="+mj-lt"/>
                <a:ea typeface="SimSun" pitchFamily="2" charset="-122"/>
              </a:rPr>
              <a:t>1 </a:t>
            </a:r>
            <a:r>
              <a:rPr lang="zh-CN" altLang="en-US" sz="2000">
                <a:solidFill>
                  <a:schemeClr val="tx1"/>
                </a:solidFill>
                <a:latin typeface="+mj-lt"/>
                <a:ea typeface="SimSun" pitchFamily="2" charset="-122"/>
              </a:rPr>
              <a:t>（低）</a:t>
            </a:r>
          </a:p>
        </p:txBody>
      </p:sp>
      <p:sp>
        <p:nvSpPr>
          <p:cNvPr id="425989" name="Text Box 5"/>
          <p:cNvSpPr txBox="1">
            <a:spLocks noChangeArrowheads="1"/>
          </p:cNvSpPr>
          <p:nvPr/>
        </p:nvSpPr>
        <p:spPr bwMode="auto">
          <a:xfrm>
            <a:off x="1726750" y="6308725"/>
            <a:ext cx="883689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algn="ctr"/>
            <a:r>
              <a:rPr lang="zh-CN" altLang="en-US" sz="2000">
                <a:solidFill>
                  <a:schemeClr val="tx1"/>
                </a:solidFill>
                <a:ea typeface="SimSun" pitchFamily="2" charset="-122"/>
              </a:rPr>
              <a:t>评级时应</a:t>
            </a:r>
            <a:r>
              <a:rPr lang="zh-CN" altLang="en-US" sz="2000" i="1">
                <a:solidFill>
                  <a:schemeClr val="tx1"/>
                </a:solidFill>
                <a:ea typeface="SimSun" pitchFamily="2" charset="-122"/>
              </a:rPr>
              <a:t>每栏</a:t>
            </a:r>
            <a:r>
              <a:rPr lang="zh-CN" altLang="en-US" sz="2000">
                <a:solidFill>
                  <a:schemeClr val="tx1"/>
                </a:solidFill>
                <a:ea typeface="SimSun" pitchFamily="2" charset="-122"/>
              </a:rPr>
              <a:t>选择一项</a:t>
            </a:r>
          </a:p>
        </p:txBody>
      </p:sp>
      <p:sp>
        <p:nvSpPr>
          <p:cNvPr id="136197" name="Text Box 7"/>
          <p:cNvSpPr txBox="1">
            <a:spLocks noChangeArrowheads="1"/>
          </p:cNvSpPr>
          <p:nvPr/>
        </p:nvSpPr>
        <p:spPr bwMode="auto">
          <a:xfrm>
            <a:off x="3148780" y="1993900"/>
            <a:ext cx="74148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r>
              <a:rPr lang="zh-CN" altLang="en-US">
                <a:solidFill>
                  <a:schemeClr val="tx1"/>
                </a:solidFill>
                <a:ea typeface="SimSun" pitchFamily="2" charset="-122"/>
              </a:rPr>
              <a:t>双维度评级体现伊顿对“取得了什么成就”和“用什么方式取得成就”的重视。</a:t>
            </a:r>
          </a:p>
        </p:txBody>
      </p:sp>
      <p:sp>
        <p:nvSpPr>
          <p:cNvPr id="136198" name="Rectangle 52"/>
          <p:cNvSpPr>
            <a:spLocks noChangeArrowheads="1"/>
          </p:cNvSpPr>
          <p:nvPr/>
        </p:nvSpPr>
        <p:spPr bwMode="auto">
          <a:xfrm>
            <a:off x="1117309" y="304800"/>
            <a:ext cx="1107151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lnSpc>
                <a:spcPct val="90000"/>
              </a:lnSpc>
            </a:pPr>
            <a:r>
              <a:rPr lang="zh-CN" altLang="en-US" sz="3200" dirty="0">
                <a:ea typeface="SimSun" pitchFamily="2" charset="-122"/>
              </a:rPr>
              <a:t>绩效评级代码</a:t>
            </a:r>
          </a:p>
        </p:txBody>
      </p:sp>
      <p:pic>
        <p:nvPicPr>
          <p:cNvPr id="136199"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5" y="1736725"/>
            <a:ext cx="1828324"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310226"/>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5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5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5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autoUpdateAnimBg="0"/>
      <p:bldP spid="425988" grpId="0" autoUpdateAnimBg="0"/>
      <p:bldP spid="4259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a:lstStyle/>
          <a:p>
            <a:r>
              <a:rPr lang="zh-CN" altLang="en-US" smtClean="0">
                <a:ea typeface="SimSun" pitchFamily="2" charset="-122"/>
              </a:rPr>
              <a:t>评级标准</a:t>
            </a:r>
            <a:r>
              <a:rPr lang="en-US" altLang="zh-CN" smtClean="0">
                <a:ea typeface="SimSun" pitchFamily="2" charset="-122"/>
              </a:rPr>
              <a:t>——</a:t>
            </a:r>
            <a:r>
              <a:rPr lang="zh-CN" altLang="en-US" smtClean="0">
                <a:ea typeface="SimSun" pitchFamily="2" charset="-122"/>
              </a:rPr>
              <a:t>成就</a:t>
            </a:r>
          </a:p>
        </p:txBody>
      </p:sp>
      <p:graphicFrame>
        <p:nvGraphicFramePr>
          <p:cNvPr id="428069" name="Group 37"/>
          <p:cNvGraphicFramePr>
            <a:graphicFrameLocks noGrp="1"/>
          </p:cNvGraphicFramePr>
          <p:nvPr>
            <p:ph idx="4294967295"/>
            <p:extLst>
              <p:ext uri="{D42A27DB-BD31-4B8C-83A1-F6EECF244321}">
                <p14:modId xmlns:p14="http://schemas.microsoft.com/office/powerpoint/2010/main" val="4235857986"/>
              </p:ext>
            </p:extLst>
          </p:nvPr>
        </p:nvGraphicFramePr>
        <p:xfrm>
          <a:off x="2844059" y="2022474"/>
          <a:ext cx="8938472" cy="3997326"/>
        </p:xfrm>
        <a:graphic>
          <a:graphicData uri="http://schemas.openxmlformats.org/drawingml/2006/table">
            <a:tbl>
              <a:tblPr/>
              <a:tblGrid>
                <a:gridCol w="1201954"/>
                <a:gridCol w="7736518"/>
              </a:tblGrid>
              <a:tr h="604838">
                <a:tc>
                  <a:txBody>
                    <a:bodyPr/>
                    <a:lstStyle/>
                    <a:p>
                      <a:pPr marL="0" marR="0" lvl="0" indent="0" algn="ctr" defTabSz="914400" rtl="0" eaLnBrk="0" fontAlgn="base" latinLnBrk="0" hangingPunct="0">
                        <a:lnSpc>
                          <a:spcPct val="110000"/>
                        </a:lnSpc>
                        <a:spcBef>
                          <a:spcPct val="20000"/>
                        </a:spcBef>
                        <a:spcAft>
                          <a:spcPct val="0"/>
                        </a:spcAft>
                        <a:buClr>
                          <a:srgbClr val="0067C6"/>
                        </a:buClr>
                        <a:buSzTx/>
                        <a:buFontTx/>
                        <a:buNone/>
                        <a:tabLst/>
                      </a:pPr>
                      <a:r>
                        <a:rPr kumimoji="0" lang="en-US" altLang="zh-CN" sz="2000" b="1" i="0" u="none" strike="noStrike" cap="none" normalizeH="0" baseline="0" smtClean="0">
                          <a:ln>
                            <a:noFill/>
                          </a:ln>
                          <a:solidFill>
                            <a:schemeClr val="tx1"/>
                          </a:solidFill>
                          <a:effectLst/>
                          <a:latin typeface="Arial" pitchFamily="34" charset="0"/>
                          <a:ea typeface="SimSun" pitchFamily="2" charset="-122"/>
                          <a:cs typeface="Arial" pitchFamily="34" charset="0"/>
                        </a:rPr>
                        <a:t>O</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rgbClr val="3367CD"/>
                        </a:buClr>
                        <a:buSzTx/>
                        <a:buFontTx/>
                        <a:buNone/>
                        <a:tabLst/>
                      </a:pPr>
                      <a:r>
                        <a:rPr kumimoji="0" lang="en-US" altLang="zh-CN" sz="1400" b="1" i="0" u="sng" strike="noStrike" cap="none" normalizeH="0" baseline="0" smtClean="0">
                          <a:ln>
                            <a:noFill/>
                          </a:ln>
                          <a:solidFill>
                            <a:schemeClr val="tx1"/>
                          </a:solidFill>
                          <a:effectLst/>
                          <a:latin typeface="Arial" pitchFamily="34" charset="0"/>
                          <a:ea typeface="SimSun" pitchFamily="2" charset="-122"/>
                          <a:cs typeface="Arial" pitchFamily="34" charset="0"/>
                        </a:rPr>
                        <a:t>O</a:t>
                      </a:r>
                      <a:r>
                        <a:rPr kumimoji="0" lang="en-US" altLang="zh-CN" sz="1400" b="1" i="0" u="none" strike="noStrike" cap="none" normalizeH="0" baseline="0" smtClean="0">
                          <a:ln>
                            <a:noFill/>
                          </a:ln>
                          <a:solidFill>
                            <a:schemeClr val="tx1"/>
                          </a:solidFill>
                          <a:effectLst/>
                          <a:latin typeface="Arial" pitchFamily="34" charset="0"/>
                          <a:ea typeface="SimSun" pitchFamily="2" charset="-122"/>
                          <a:cs typeface="Arial" pitchFamily="34" charset="0"/>
                        </a:rPr>
                        <a:t>utstanding</a:t>
                      </a:r>
                      <a:r>
                        <a:rPr kumimoji="0" lang="zh-CN" altLang="en-US" sz="1400" b="1" i="0" u="none" strike="noStrike" cap="none" normalizeH="0" baseline="0" smtClean="0">
                          <a:ln>
                            <a:noFill/>
                          </a:ln>
                          <a:solidFill>
                            <a:schemeClr val="tx1"/>
                          </a:solidFill>
                          <a:effectLst/>
                          <a:latin typeface="Arial" pitchFamily="34" charset="0"/>
                          <a:ea typeface="SimSun" pitchFamily="2" charset="-122"/>
                          <a:cs typeface="Arial" pitchFamily="34" charset="0"/>
                        </a:rPr>
                        <a:t>（杰出）</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出色地完成工作职责。  与目标相比，取得</a:t>
                      </a:r>
                      <a:r>
                        <a:rPr kumimoji="0" lang="zh-CN" altLang="en-US" sz="1400" b="1" i="1" u="none" strike="noStrike" cap="none" normalizeH="0" baseline="0" smtClean="0">
                          <a:ln>
                            <a:noFill/>
                          </a:ln>
                          <a:solidFill>
                            <a:schemeClr val="tx1"/>
                          </a:solidFill>
                          <a:effectLst/>
                          <a:latin typeface="Arial" pitchFamily="34" charset="0"/>
                          <a:ea typeface="SimSun" pitchFamily="2" charset="-122"/>
                          <a:cs typeface="Arial" pitchFamily="34" charset="0"/>
                        </a:rPr>
                        <a:t>卓越</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的成就和业绩。  为他人树立典范。</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ctr" defTabSz="914400" rtl="0" eaLnBrk="0" fontAlgn="base" latinLnBrk="0" hangingPunct="0">
                        <a:lnSpc>
                          <a:spcPct val="110000"/>
                        </a:lnSpc>
                        <a:spcBef>
                          <a:spcPct val="20000"/>
                        </a:spcBef>
                        <a:spcAft>
                          <a:spcPct val="0"/>
                        </a:spcAft>
                        <a:buClr>
                          <a:srgbClr val="0067C6"/>
                        </a:buClr>
                        <a:buSzTx/>
                        <a:buFontTx/>
                        <a:buNone/>
                        <a:tabLst/>
                      </a:pPr>
                      <a:r>
                        <a:rPr kumimoji="0" lang="en-US" altLang="zh-CN" sz="2000" b="1" i="0" u="none" strike="noStrike" cap="none" normalizeH="0" baseline="0" smtClean="0">
                          <a:ln>
                            <a:noFill/>
                          </a:ln>
                          <a:solidFill>
                            <a:schemeClr val="tx1"/>
                          </a:solidFill>
                          <a:effectLst/>
                          <a:latin typeface="Arial" pitchFamily="34" charset="0"/>
                          <a:ea typeface="SimSun" pitchFamily="2" charset="-122"/>
                          <a:cs typeface="Arial" pitchFamily="34" charset="0"/>
                        </a:rPr>
                        <a:t>H</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rgbClr val="3367CD"/>
                        </a:buClr>
                        <a:buSzTx/>
                        <a:buFontTx/>
                        <a:buNone/>
                        <a:tabLst/>
                      </a:pPr>
                      <a:r>
                        <a:rPr kumimoji="0" lang="en-US" altLang="zh-CN" sz="1400" b="1" i="0" u="sng" strike="noStrike" cap="none" normalizeH="0" baseline="0" smtClean="0">
                          <a:ln>
                            <a:noFill/>
                          </a:ln>
                          <a:solidFill>
                            <a:schemeClr val="tx1"/>
                          </a:solidFill>
                          <a:effectLst/>
                          <a:latin typeface="Arial" pitchFamily="34" charset="0"/>
                          <a:ea typeface="SimSun" pitchFamily="2" charset="-122"/>
                          <a:cs typeface="Arial" pitchFamily="34" charset="0"/>
                        </a:rPr>
                        <a:t>H</a:t>
                      </a:r>
                      <a:r>
                        <a:rPr kumimoji="0" lang="en-US" altLang="zh-CN" sz="1400" b="1" i="0" u="none" strike="noStrike" cap="none" normalizeH="0" baseline="0" smtClean="0">
                          <a:ln>
                            <a:noFill/>
                          </a:ln>
                          <a:solidFill>
                            <a:schemeClr val="tx1"/>
                          </a:solidFill>
                          <a:effectLst/>
                          <a:latin typeface="Arial" pitchFamily="34" charset="0"/>
                          <a:ea typeface="SimSun" pitchFamily="2" charset="-122"/>
                          <a:cs typeface="Arial" pitchFamily="34" charset="0"/>
                        </a:rPr>
                        <a:t>ighly Effective</a:t>
                      </a:r>
                      <a:r>
                        <a:rPr kumimoji="0" lang="zh-CN" altLang="en-US" sz="1400" b="1" i="0" u="none" strike="noStrike" cap="none" normalizeH="0" baseline="0" smtClean="0">
                          <a:ln>
                            <a:noFill/>
                          </a:ln>
                          <a:solidFill>
                            <a:schemeClr val="tx1"/>
                          </a:solidFill>
                          <a:effectLst/>
                          <a:latin typeface="Arial" pitchFamily="34" charset="0"/>
                          <a:ea typeface="SimSun" pitchFamily="2" charset="-122"/>
                          <a:cs typeface="Arial" pitchFamily="34" charset="0"/>
                        </a:rPr>
                        <a:t>（高效）</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高效地履行工作职责。</a:t>
                      </a:r>
                      <a:r>
                        <a:rPr kumimoji="0" lang="zh-CN" altLang="en-US" sz="1400" b="1" i="0" u="none" strike="noStrike" cap="none" normalizeH="0" baseline="0" smtClean="0">
                          <a:ln>
                            <a:noFill/>
                          </a:ln>
                          <a:solidFill>
                            <a:schemeClr val="tx1"/>
                          </a:solidFill>
                          <a:effectLst/>
                          <a:latin typeface="Arial" pitchFamily="34" charset="0"/>
                          <a:ea typeface="SimSun" pitchFamily="2" charset="-122"/>
                          <a:cs typeface="Arial" pitchFamily="34" charset="0"/>
                        </a:rPr>
                        <a:t>   </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 考虑到目标的难度、资源可用性以及全年的变化，取得的成就</a:t>
                      </a:r>
                      <a:r>
                        <a:rPr kumimoji="0" lang="zh-CN" altLang="en-US" sz="1400" b="1" i="1" u="none" strike="noStrike" cap="none" normalizeH="0" baseline="0" smtClean="0">
                          <a:ln>
                            <a:noFill/>
                          </a:ln>
                          <a:solidFill>
                            <a:schemeClr val="tx1"/>
                          </a:solidFill>
                          <a:effectLst/>
                          <a:latin typeface="Arial" pitchFamily="34" charset="0"/>
                          <a:ea typeface="SimSun" pitchFamily="2" charset="-122"/>
                          <a:cs typeface="Arial" pitchFamily="34" charset="0"/>
                        </a:rPr>
                        <a:t>很出色</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9800">
                <a:tc>
                  <a:txBody>
                    <a:bodyPr/>
                    <a:lstStyle/>
                    <a:p>
                      <a:pPr marL="0" marR="0" lvl="0" indent="0" algn="ctr" defTabSz="914400" rtl="0" eaLnBrk="0" fontAlgn="base" latinLnBrk="0" hangingPunct="0">
                        <a:lnSpc>
                          <a:spcPct val="110000"/>
                        </a:lnSpc>
                        <a:spcBef>
                          <a:spcPct val="20000"/>
                        </a:spcBef>
                        <a:spcAft>
                          <a:spcPct val="0"/>
                        </a:spcAft>
                        <a:buClr>
                          <a:srgbClr val="0067C6"/>
                        </a:buClr>
                        <a:buSzTx/>
                        <a:buFontTx/>
                        <a:buNone/>
                        <a:tabLst/>
                      </a:pPr>
                      <a:r>
                        <a:rPr kumimoji="0" lang="en-US" altLang="zh-CN" sz="2000" b="1" i="0" u="none" strike="noStrike" cap="none" normalizeH="0" baseline="0" smtClean="0">
                          <a:ln>
                            <a:noFill/>
                          </a:ln>
                          <a:solidFill>
                            <a:schemeClr val="tx1"/>
                          </a:solidFill>
                          <a:effectLst/>
                          <a:latin typeface="Arial" pitchFamily="34" charset="0"/>
                          <a:ea typeface="SimSun" pitchFamily="2" charset="-122"/>
                          <a:cs typeface="Arial" pitchFamily="34" charset="0"/>
                        </a:rPr>
                        <a:t>P</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rgbClr val="3367CD"/>
                        </a:buClr>
                        <a:buSzTx/>
                        <a:buFontTx/>
                        <a:buNone/>
                        <a:tabLst/>
                      </a:pPr>
                      <a:r>
                        <a:rPr kumimoji="0" lang="en-US" altLang="zh-CN" sz="1400" b="1" i="0" u="sng" strike="noStrike" cap="none" normalizeH="0" baseline="0" smtClean="0">
                          <a:ln>
                            <a:noFill/>
                          </a:ln>
                          <a:solidFill>
                            <a:schemeClr val="tx1"/>
                          </a:solidFill>
                          <a:effectLst/>
                          <a:latin typeface="Arial" pitchFamily="34" charset="0"/>
                          <a:ea typeface="SimSun" pitchFamily="2" charset="-122"/>
                          <a:cs typeface="Arial" pitchFamily="34" charset="0"/>
                        </a:rPr>
                        <a:t>P</a:t>
                      </a:r>
                      <a:r>
                        <a:rPr kumimoji="0" lang="en-US" altLang="zh-CN" sz="1400" b="1" i="0" u="none" strike="noStrike" cap="none" normalizeH="0" baseline="0" smtClean="0">
                          <a:ln>
                            <a:noFill/>
                          </a:ln>
                          <a:solidFill>
                            <a:schemeClr val="tx1"/>
                          </a:solidFill>
                          <a:effectLst/>
                          <a:latin typeface="Arial" pitchFamily="34" charset="0"/>
                          <a:ea typeface="SimSun" pitchFamily="2" charset="-122"/>
                          <a:cs typeface="Arial" pitchFamily="34" charset="0"/>
                        </a:rPr>
                        <a:t>erforming</a:t>
                      </a:r>
                      <a:r>
                        <a:rPr kumimoji="0" lang="zh-CN" altLang="en-US" sz="1400" b="1" i="0" u="none" strike="noStrike" cap="none" normalizeH="0" baseline="0" smtClean="0">
                          <a:ln>
                            <a:noFill/>
                          </a:ln>
                          <a:solidFill>
                            <a:schemeClr val="tx1"/>
                          </a:solidFill>
                          <a:effectLst/>
                          <a:latin typeface="Arial" pitchFamily="34" charset="0"/>
                          <a:ea typeface="SimSun" pitchFamily="2" charset="-122"/>
                          <a:cs typeface="Arial" pitchFamily="34" charset="0"/>
                        </a:rPr>
                        <a:t>（达标） </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正常履行工作职责，并能想办法</a:t>
                      </a:r>
                      <a:r>
                        <a:rPr kumimoji="0" lang="zh-CN" altLang="en-US" sz="1400" b="1" i="1" u="none" strike="noStrike" cap="none" normalizeH="0" baseline="0" smtClean="0">
                          <a:ln>
                            <a:noFill/>
                          </a:ln>
                          <a:solidFill>
                            <a:schemeClr val="tx1"/>
                          </a:solidFill>
                          <a:effectLst/>
                          <a:latin typeface="Arial" pitchFamily="34" charset="0"/>
                          <a:ea typeface="SimSun" pitchFamily="2" charset="-122"/>
                          <a:cs typeface="Arial" pitchFamily="34" charset="0"/>
                        </a:rPr>
                        <a:t>提高自己的业绩标准</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（持续改善）。考虑到目标的难度、资源可用性以及全年的变化，与目标相比，取得的成就</a:t>
                      </a:r>
                      <a:r>
                        <a:rPr kumimoji="0" lang="zh-CN" altLang="en-US" sz="1400" b="1" i="1" u="none" strike="noStrike" cap="none" normalizeH="0" baseline="0" smtClean="0">
                          <a:ln>
                            <a:noFill/>
                          </a:ln>
                          <a:solidFill>
                            <a:schemeClr val="tx1"/>
                          </a:solidFill>
                          <a:effectLst/>
                          <a:latin typeface="Arial" pitchFamily="34" charset="0"/>
                          <a:ea typeface="SimSun" pitchFamily="2" charset="-122"/>
                          <a:cs typeface="Arial" pitchFamily="34" charset="0"/>
                        </a:rPr>
                        <a:t>完全令人满意。</a:t>
                      </a:r>
                      <a:r>
                        <a:rPr kumimoji="0" lang="zh-CN" altLang="en-US" sz="1400" b="1" i="0" u="none" strike="noStrike" cap="none" normalizeH="0" baseline="0" smtClean="0">
                          <a:ln>
                            <a:noFill/>
                          </a:ln>
                          <a:solidFill>
                            <a:schemeClr val="tx1"/>
                          </a:solidFill>
                          <a:effectLst/>
                          <a:latin typeface="Arial" pitchFamily="34" charset="0"/>
                          <a:ea typeface="SimSun" pitchFamily="2" charset="-122"/>
                          <a:cs typeface="Arial" pitchFamily="34" charset="0"/>
                        </a:rPr>
                        <a:t>  </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213">
                <a:tc>
                  <a:txBody>
                    <a:bodyPr/>
                    <a:lstStyle/>
                    <a:p>
                      <a:pPr marL="0" marR="0" lvl="0" indent="0" algn="ctr" defTabSz="914400" rtl="0" eaLnBrk="0" fontAlgn="base" latinLnBrk="0" hangingPunct="0">
                        <a:lnSpc>
                          <a:spcPct val="110000"/>
                        </a:lnSpc>
                        <a:spcBef>
                          <a:spcPct val="20000"/>
                        </a:spcBef>
                        <a:spcAft>
                          <a:spcPct val="0"/>
                        </a:spcAft>
                        <a:buClr>
                          <a:srgbClr val="0067C6"/>
                        </a:buClr>
                        <a:buSzTx/>
                        <a:buFontTx/>
                        <a:buNone/>
                        <a:tabLst/>
                      </a:pPr>
                      <a:r>
                        <a:rPr kumimoji="0" lang="en-US" altLang="zh-CN" sz="2000" b="1" i="0" u="none" strike="noStrike" cap="none" normalizeH="0" baseline="0" smtClean="0">
                          <a:ln>
                            <a:noFill/>
                          </a:ln>
                          <a:solidFill>
                            <a:schemeClr val="tx1"/>
                          </a:solidFill>
                          <a:effectLst/>
                          <a:latin typeface="Arial" pitchFamily="34" charset="0"/>
                          <a:ea typeface="SimSun" pitchFamily="2" charset="-122"/>
                          <a:cs typeface="Arial" pitchFamily="34" charset="0"/>
                        </a:rPr>
                        <a:t>N</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rgbClr val="3367CD"/>
                        </a:buClr>
                        <a:buSzTx/>
                        <a:buFontTx/>
                        <a:buNone/>
                        <a:tabLst/>
                      </a:pPr>
                      <a:r>
                        <a:rPr kumimoji="0" lang="en-US" altLang="zh-CN" sz="1400" b="1" i="0" u="sng" strike="noStrike" cap="none" normalizeH="0" baseline="0" smtClean="0">
                          <a:ln>
                            <a:noFill/>
                          </a:ln>
                          <a:solidFill>
                            <a:schemeClr val="tx1"/>
                          </a:solidFill>
                          <a:effectLst/>
                          <a:latin typeface="Arial" pitchFamily="34" charset="0"/>
                          <a:ea typeface="SimSun" pitchFamily="2" charset="-122"/>
                          <a:cs typeface="Arial" pitchFamily="34" charset="0"/>
                        </a:rPr>
                        <a:t>N</a:t>
                      </a:r>
                      <a:r>
                        <a:rPr kumimoji="0" lang="en-US" altLang="zh-CN" sz="1400" b="1" i="0" u="none" strike="noStrike" cap="none" normalizeH="0" baseline="0" smtClean="0">
                          <a:ln>
                            <a:noFill/>
                          </a:ln>
                          <a:solidFill>
                            <a:schemeClr val="tx1"/>
                          </a:solidFill>
                          <a:effectLst/>
                          <a:latin typeface="Arial" pitchFamily="34" charset="0"/>
                          <a:ea typeface="SimSun" pitchFamily="2" charset="-122"/>
                          <a:cs typeface="Arial" pitchFamily="34" charset="0"/>
                        </a:rPr>
                        <a:t>eeds Improvement</a:t>
                      </a:r>
                      <a:r>
                        <a:rPr kumimoji="0" lang="zh-CN" altLang="en-US" sz="1400" b="1" i="0" u="none" strike="noStrike" cap="none" normalizeH="0" baseline="0" smtClean="0">
                          <a:ln>
                            <a:noFill/>
                          </a:ln>
                          <a:solidFill>
                            <a:schemeClr val="tx1"/>
                          </a:solidFill>
                          <a:effectLst/>
                          <a:latin typeface="Arial" pitchFamily="34" charset="0"/>
                          <a:ea typeface="SimSun" pitchFamily="2" charset="-122"/>
                          <a:cs typeface="Arial" pitchFamily="34" charset="0"/>
                        </a:rPr>
                        <a:t>（需要改善）</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在履行日常工作职责和</a:t>
                      </a: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rPr>
                        <a:t>/</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或提高业绩和成就方面需要改善。 或许能够听取意见，但需要</a:t>
                      </a:r>
                      <a:r>
                        <a:rPr kumimoji="0" lang="zh-CN" altLang="en-US" sz="1400" b="1" i="1" u="none" strike="noStrike" cap="none" normalizeH="0" baseline="0" smtClean="0">
                          <a:ln>
                            <a:noFill/>
                          </a:ln>
                          <a:solidFill>
                            <a:schemeClr val="tx1"/>
                          </a:solidFill>
                          <a:effectLst/>
                          <a:latin typeface="Arial" pitchFamily="34" charset="0"/>
                          <a:ea typeface="SimSun" pitchFamily="2" charset="-122"/>
                          <a:cs typeface="Arial" pitchFamily="34" charset="0"/>
                        </a:rPr>
                        <a:t>提高主动性</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并寻找持续改善的方法。   加强指导、反馈和</a:t>
                      </a: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rPr>
                        <a:t>/</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或改善计划或许有利于实现改善。 </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825">
                <a:tc>
                  <a:txBody>
                    <a:bodyPr/>
                    <a:lstStyle/>
                    <a:p>
                      <a:pPr marL="0" marR="0" lvl="0" indent="0" algn="ctr" defTabSz="914400" rtl="0" eaLnBrk="0" fontAlgn="base" latinLnBrk="0" hangingPunct="0">
                        <a:lnSpc>
                          <a:spcPct val="110000"/>
                        </a:lnSpc>
                        <a:spcBef>
                          <a:spcPct val="20000"/>
                        </a:spcBef>
                        <a:spcAft>
                          <a:spcPct val="0"/>
                        </a:spcAft>
                        <a:buClr>
                          <a:srgbClr val="0067C6"/>
                        </a:buClr>
                        <a:buSzTx/>
                        <a:buFontTx/>
                        <a:buNone/>
                        <a:tabLst/>
                      </a:pPr>
                      <a:r>
                        <a:rPr kumimoji="0" lang="en-US" altLang="zh-CN" sz="2000" b="1" i="0" u="none" strike="noStrike" cap="none" normalizeH="0" baseline="0" smtClean="0">
                          <a:ln>
                            <a:noFill/>
                          </a:ln>
                          <a:solidFill>
                            <a:schemeClr val="tx1"/>
                          </a:solidFill>
                          <a:effectLst/>
                          <a:latin typeface="Arial" pitchFamily="34" charset="0"/>
                          <a:ea typeface="SimSun" pitchFamily="2" charset="-122"/>
                          <a:cs typeface="Arial" pitchFamily="34" charset="0"/>
                        </a:rPr>
                        <a:t>U</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rgbClr val="3367CD"/>
                        </a:buClr>
                        <a:buSzTx/>
                        <a:buFontTx/>
                        <a:buNone/>
                        <a:tabLst/>
                      </a:pPr>
                      <a:r>
                        <a:rPr kumimoji="0" lang="en-US" altLang="zh-CN" sz="1400" b="1" i="0" u="sng" strike="noStrike" cap="none" normalizeH="0" baseline="0" smtClean="0">
                          <a:ln>
                            <a:noFill/>
                          </a:ln>
                          <a:solidFill>
                            <a:schemeClr val="tx1"/>
                          </a:solidFill>
                          <a:effectLst/>
                          <a:latin typeface="Arial" pitchFamily="34" charset="0"/>
                          <a:ea typeface="SimSun" pitchFamily="2" charset="-122"/>
                          <a:cs typeface="Arial" pitchFamily="34" charset="0"/>
                        </a:rPr>
                        <a:t>U</a:t>
                      </a:r>
                      <a:r>
                        <a:rPr kumimoji="0" lang="en-US" altLang="zh-CN" sz="1400" b="1" i="0" u="none" strike="noStrike" cap="none" normalizeH="0" baseline="0" smtClean="0">
                          <a:ln>
                            <a:noFill/>
                          </a:ln>
                          <a:solidFill>
                            <a:schemeClr val="tx1"/>
                          </a:solidFill>
                          <a:effectLst/>
                          <a:latin typeface="Arial" pitchFamily="34" charset="0"/>
                          <a:ea typeface="SimSun" pitchFamily="2" charset="-122"/>
                          <a:cs typeface="Arial" pitchFamily="34" charset="0"/>
                        </a:rPr>
                        <a:t>nsatisfactory</a:t>
                      </a:r>
                      <a:r>
                        <a:rPr kumimoji="0" lang="zh-CN" altLang="en-US" sz="1400" b="1" i="0" u="none" strike="noStrike" cap="none" normalizeH="0" baseline="0" smtClean="0">
                          <a:ln>
                            <a:noFill/>
                          </a:ln>
                          <a:solidFill>
                            <a:schemeClr val="tx1"/>
                          </a:solidFill>
                          <a:effectLst/>
                          <a:latin typeface="Arial" pitchFamily="34" charset="0"/>
                          <a:ea typeface="SimSun" pitchFamily="2" charset="-122"/>
                          <a:cs typeface="Arial" pitchFamily="34" charset="0"/>
                        </a:rPr>
                        <a:t>（不满意）</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 在履行工作职责和</a:t>
                      </a: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rPr>
                        <a:t>/</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或取得业绩方面存在严重</a:t>
                      </a:r>
                      <a:r>
                        <a:rPr kumimoji="0" lang="zh-CN" altLang="en-US" sz="1400" b="1" i="1" u="none" strike="noStrike" cap="none" normalizeH="0" baseline="0" smtClean="0">
                          <a:ln>
                            <a:noFill/>
                          </a:ln>
                          <a:solidFill>
                            <a:schemeClr val="tx1"/>
                          </a:solidFill>
                          <a:effectLst/>
                          <a:latin typeface="Arial" pitchFamily="34" charset="0"/>
                          <a:ea typeface="SimSun" pitchFamily="2" charset="-122"/>
                          <a:cs typeface="Arial" pitchFamily="34" charset="0"/>
                        </a:rPr>
                        <a:t>差距</a:t>
                      </a:r>
                      <a:r>
                        <a:rPr kumimoji="0" lang="zh-CN" altLang="en-US" sz="1400" b="0" i="0" u="none" strike="noStrike" cap="none" normalizeH="0" baseline="0" smtClean="0">
                          <a:ln>
                            <a:noFill/>
                          </a:ln>
                          <a:solidFill>
                            <a:schemeClr val="tx1"/>
                          </a:solidFill>
                          <a:effectLst/>
                          <a:latin typeface="Arial" pitchFamily="34" charset="0"/>
                          <a:ea typeface="SimSun" pitchFamily="2" charset="-122"/>
                          <a:cs typeface="Arial" pitchFamily="34" charset="0"/>
                        </a:rPr>
                        <a:t>。  需要立即进行持续改善。</a:t>
                      </a:r>
                    </a:p>
                  </a:txBody>
                  <a:tcPr marL="121888" marR="1218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7239"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5" y="1870075"/>
            <a:ext cx="1828324"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5014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title" idx="4294967295"/>
          </p:nvPr>
        </p:nvSpPr>
        <p:spPr>
          <a:noFill/>
        </p:spPr>
        <p:txBody>
          <a:bodyPr/>
          <a:lstStyle/>
          <a:p>
            <a:r>
              <a:rPr lang="zh-CN" altLang="en-US" smtClean="0">
                <a:ea typeface="SimSun" pitchFamily="2" charset="-122"/>
              </a:rPr>
              <a:t>评级尺度</a:t>
            </a:r>
            <a:r>
              <a:rPr lang="en-US" altLang="zh-CN" smtClean="0">
                <a:ea typeface="SimSun" pitchFamily="2" charset="-122"/>
              </a:rPr>
              <a:t>——</a:t>
            </a:r>
            <a:r>
              <a:rPr lang="zh-CN" altLang="en-US" smtClean="0">
                <a:ea typeface="SimSun" pitchFamily="2" charset="-122"/>
              </a:rPr>
              <a:t>行为</a:t>
            </a:r>
          </a:p>
        </p:txBody>
      </p:sp>
      <p:grpSp>
        <p:nvGrpSpPr>
          <p:cNvPr id="139267" name="Group 24"/>
          <p:cNvGrpSpPr>
            <a:grpSpLocks/>
          </p:cNvGrpSpPr>
          <p:nvPr/>
        </p:nvGrpSpPr>
        <p:grpSpPr bwMode="auto">
          <a:xfrm>
            <a:off x="2839828" y="1981200"/>
            <a:ext cx="8942704" cy="4495800"/>
            <a:chOff x="1342" y="960"/>
            <a:chExt cx="4226" cy="2832"/>
          </a:xfrm>
        </p:grpSpPr>
        <p:sp>
          <p:nvSpPr>
            <p:cNvPr id="139271" name="Rectangle 2"/>
            <p:cNvSpPr>
              <a:spLocks noChangeArrowheads="1"/>
            </p:cNvSpPr>
            <p:nvPr/>
          </p:nvSpPr>
          <p:spPr bwMode="auto">
            <a:xfrm>
              <a:off x="1342" y="960"/>
              <a:ext cx="4226" cy="2832"/>
            </a:xfrm>
            <a:prstGeom prst="rect">
              <a:avLst/>
            </a:prstGeom>
            <a:solidFill>
              <a:srgbClr val="FFFFFF"/>
            </a:solidFill>
            <a:ln w="38100" cmpd="dbl">
              <a:solidFill>
                <a:srgbClr val="000000"/>
              </a:solidFill>
              <a:miter lim="800000"/>
              <a:headEnd/>
              <a:tailEnd/>
            </a:ln>
          </p:spPr>
          <p:txBody>
            <a:bodyPr/>
            <a:lstStyle/>
            <a:p>
              <a:endParaRPr lang="zh-CN" altLang="zh-CN">
                <a:ea typeface="SimSun" pitchFamily="2" charset="-122"/>
              </a:endParaRPr>
            </a:p>
          </p:txBody>
        </p:sp>
        <p:sp>
          <p:nvSpPr>
            <p:cNvPr id="139272" name="Rectangle 4"/>
            <p:cNvSpPr>
              <a:spLocks noChangeArrowheads="1"/>
            </p:cNvSpPr>
            <p:nvPr/>
          </p:nvSpPr>
          <p:spPr bwMode="auto">
            <a:xfrm>
              <a:off x="1630" y="1325"/>
              <a:ext cx="3377" cy="163"/>
            </a:xfrm>
            <a:prstGeom prst="rect">
              <a:avLst/>
            </a:prstGeom>
            <a:gradFill rotWithShape="0">
              <a:gsLst>
                <a:gs pos="0">
                  <a:srgbClr val="99CCFF"/>
                </a:gs>
                <a:gs pos="100000">
                  <a:srgbClr val="0000FF"/>
                </a:gs>
              </a:gsLst>
              <a:path path="shape">
                <a:fillToRect l="50000" t="50000" r="50000" b="50000"/>
              </a:path>
            </a:gradFill>
            <a:ln w="9525">
              <a:solidFill>
                <a:srgbClr val="000000"/>
              </a:solidFill>
              <a:miter lim="800000"/>
              <a:headEnd/>
              <a:tailEnd/>
            </a:ln>
          </p:spPr>
          <p:txBody>
            <a:bodyPr/>
            <a:lstStyle/>
            <a:p>
              <a:pPr>
                <a:lnSpc>
                  <a:spcPct val="110000"/>
                </a:lnSpc>
                <a:spcBef>
                  <a:spcPct val="20000"/>
                </a:spcBef>
                <a:buClr>
                  <a:srgbClr val="3367CD"/>
                </a:buClr>
              </a:pPr>
              <a:r>
                <a:rPr lang="en-US" altLang="zh-CN" sz="1200">
                  <a:solidFill>
                    <a:schemeClr val="tx1"/>
                  </a:solidFill>
                  <a:ea typeface="SimSun" pitchFamily="2" charset="-122"/>
                </a:rPr>
                <a:t>         I                         I                            I                         I                       I     </a:t>
              </a:r>
            </a:p>
          </p:txBody>
        </p:sp>
        <p:sp>
          <p:nvSpPr>
            <p:cNvPr id="139273" name="Text Box 5"/>
            <p:cNvSpPr txBox="1">
              <a:spLocks noChangeArrowheads="1"/>
            </p:cNvSpPr>
            <p:nvPr/>
          </p:nvSpPr>
          <p:spPr bwMode="auto">
            <a:xfrm>
              <a:off x="1438" y="1584"/>
              <a:ext cx="1202"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lnSpc>
                  <a:spcPct val="110000"/>
                </a:lnSpc>
                <a:spcBef>
                  <a:spcPct val="20000"/>
                </a:spcBef>
                <a:buClr>
                  <a:srgbClr val="3367CD"/>
                </a:buClr>
              </a:pPr>
              <a:r>
                <a:rPr lang="zh-CN" altLang="en-US" sz="1400">
                  <a:solidFill>
                    <a:schemeClr val="tx1"/>
                  </a:solidFill>
                  <a:ea typeface="SimSun" pitchFamily="2" charset="-122"/>
                </a:rPr>
                <a:t>未展示自己的能力，或者可能观察到</a:t>
              </a:r>
              <a:r>
                <a:rPr lang="zh-CN" altLang="en-US" sz="1400" i="1">
                  <a:solidFill>
                    <a:schemeClr val="tx1"/>
                  </a:solidFill>
                  <a:ea typeface="SimSun" pitchFamily="2" charset="-122"/>
                </a:rPr>
                <a:t>不良</a:t>
              </a:r>
              <a:r>
                <a:rPr lang="zh-CN" altLang="en-US" sz="1400">
                  <a:solidFill>
                    <a:schemeClr val="tx1"/>
                  </a:solidFill>
                  <a:ea typeface="SimSun" pitchFamily="2" charset="-122"/>
                </a:rPr>
                <a:t>行为。  </a:t>
              </a:r>
            </a:p>
            <a:p>
              <a:pPr eaLnBrk="1" hangingPunct="1">
                <a:lnSpc>
                  <a:spcPct val="110000"/>
                </a:lnSpc>
                <a:spcBef>
                  <a:spcPct val="20000"/>
                </a:spcBef>
                <a:buClr>
                  <a:srgbClr val="3367CD"/>
                </a:buClr>
              </a:pPr>
              <a:r>
                <a:rPr lang="zh-CN" altLang="en-US" sz="1400">
                  <a:solidFill>
                    <a:schemeClr val="tx1"/>
                  </a:solidFill>
                  <a:ea typeface="SimSun" pitchFamily="2" charset="-122"/>
                </a:rPr>
                <a:t>行为妨碍其综合成绩</a:t>
              </a:r>
              <a:r>
                <a:rPr lang="en-US" altLang="zh-CN" sz="1400">
                  <a:solidFill>
                    <a:schemeClr val="tx1"/>
                  </a:solidFill>
                  <a:ea typeface="SimSun" pitchFamily="2" charset="-122"/>
                </a:rPr>
                <a:t>/</a:t>
              </a:r>
              <a:r>
                <a:rPr lang="zh-CN" altLang="en-US" sz="1400">
                  <a:solidFill>
                    <a:schemeClr val="tx1"/>
                  </a:solidFill>
                  <a:ea typeface="SimSun" pitchFamily="2" charset="-122"/>
                </a:rPr>
                <a:t>绩效，是该员工的弱点。</a:t>
              </a:r>
            </a:p>
          </p:txBody>
        </p:sp>
        <p:sp>
          <p:nvSpPr>
            <p:cNvPr id="139274" name="Text Box 6"/>
            <p:cNvSpPr txBox="1">
              <a:spLocks noChangeArrowheads="1"/>
            </p:cNvSpPr>
            <p:nvPr/>
          </p:nvSpPr>
          <p:spPr bwMode="auto">
            <a:xfrm>
              <a:off x="2832" y="1584"/>
              <a:ext cx="1246"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lnSpc>
                  <a:spcPct val="110000"/>
                </a:lnSpc>
                <a:spcBef>
                  <a:spcPct val="20000"/>
                </a:spcBef>
                <a:buClr>
                  <a:srgbClr val="3367CD"/>
                </a:buClr>
              </a:pPr>
              <a:r>
                <a:rPr lang="zh-CN" altLang="en-US" sz="1400">
                  <a:solidFill>
                    <a:schemeClr val="tx1"/>
                  </a:solidFill>
                  <a:ea typeface="SimSun" pitchFamily="2" charset="-122"/>
                </a:rPr>
                <a:t>了解伊顿的高预期目标，始终展示其熟练的工作技能</a:t>
              </a:r>
              <a:r>
                <a:rPr lang="en-US" altLang="zh-CN" sz="1400">
                  <a:solidFill>
                    <a:schemeClr val="tx1"/>
                  </a:solidFill>
                  <a:ea typeface="SimSun" pitchFamily="2" charset="-122"/>
                </a:rPr>
                <a:t>/</a:t>
              </a:r>
              <a:r>
                <a:rPr lang="zh-CN" altLang="en-US" sz="1400">
                  <a:solidFill>
                    <a:schemeClr val="tx1"/>
                  </a:solidFill>
                  <a:ea typeface="SimSun" pitchFamily="2" charset="-122"/>
                </a:rPr>
                <a:t>工作成效。  积极发展提高自己业绩所需要的工作技能和行为。</a:t>
              </a:r>
            </a:p>
          </p:txBody>
        </p:sp>
        <p:sp>
          <p:nvSpPr>
            <p:cNvPr id="139275" name="Text Box 7"/>
            <p:cNvSpPr txBox="1">
              <a:spLocks noChangeArrowheads="1"/>
            </p:cNvSpPr>
            <p:nvPr/>
          </p:nvSpPr>
          <p:spPr bwMode="auto">
            <a:xfrm>
              <a:off x="4272" y="1584"/>
              <a:ext cx="124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lnSpc>
                  <a:spcPct val="110000"/>
                </a:lnSpc>
                <a:spcBef>
                  <a:spcPct val="20000"/>
                </a:spcBef>
                <a:buClr>
                  <a:srgbClr val="3367CD"/>
                </a:buClr>
              </a:pPr>
              <a:r>
                <a:rPr lang="zh-CN" altLang="en-US" sz="1400">
                  <a:solidFill>
                    <a:schemeClr val="tx1"/>
                  </a:solidFill>
                  <a:ea typeface="SimSun" pitchFamily="2" charset="-122"/>
                </a:rPr>
                <a:t>被视为典范；展示自己精通相关技能、能力和知识；被视为</a:t>
              </a:r>
              <a:r>
                <a:rPr lang="en-US" altLang="zh-CN" sz="1400">
                  <a:solidFill>
                    <a:schemeClr val="tx1"/>
                  </a:solidFill>
                  <a:ea typeface="SimSun" pitchFamily="2" charset="-122"/>
                </a:rPr>
                <a:t>/</a:t>
              </a:r>
              <a:r>
                <a:rPr lang="zh-CN" altLang="en-US" sz="1400">
                  <a:solidFill>
                    <a:schemeClr val="tx1"/>
                  </a:solidFill>
                  <a:ea typeface="SimSun" pitchFamily="2" charset="-122"/>
                </a:rPr>
                <a:t>应当被视为其他人效仿和学习的标准。  通常能为他人树立典范。</a:t>
              </a:r>
            </a:p>
          </p:txBody>
        </p:sp>
        <p:sp>
          <p:nvSpPr>
            <p:cNvPr id="139276" name="Oval 8"/>
            <p:cNvSpPr>
              <a:spLocks noChangeArrowheads="1"/>
            </p:cNvSpPr>
            <p:nvPr/>
          </p:nvSpPr>
          <p:spPr bwMode="auto">
            <a:xfrm>
              <a:off x="1822" y="1104"/>
              <a:ext cx="192" cy="192"/>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zh-CN">
                <a:ea typeface="SimSun" pitchFamily="2" charset="-122"/>
              </a:endParaRPr>
            </a:p>
          </p:txBody>
        </p:sp>
        <p:sp>
          <p:nvSpPr>
            <p:cNvPr id="139277" name="Oval 9"/>
            <p:cNvSpPr>
              <a:spLocks noChangeArrowheads="1"/>
            </p:cNvSpPr>
            <p:nvPr/>
          </p:nvSpPr>
          <p:spPr bwMode="auto">
            <a:xfrm>
              <a:off x="4702" y="1104"/>
              <a:ext cx="192" cy="192"/>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zh-CN">
                <a:ea typeface="SimSun" pitchFamily="2" charset="-122"/>
              </a:endParaRPr>
            </a:p>
          </p:txBody>
        </p:sp>
        <p:sp>
          <p:nvSpPr>
            <p:cNvPr id="139278" name="Oval 10"/>
            <p:cNvSpPr>
              <a:spLocks noChangeArrowheads="1"/>
            </p:cNvSpPr>
            <p:nvPr/>
          </p:nvSpPr>
          <p:spPr bwMode="auto">
            <a:xfrm>
              <a:off x="3310" y="1104"/>
              <a:ext cx="192" cy="192"/>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zh-CN">
                <a:ea typeface="SimSun" pitchFamily="2" charset="-122"/>
              </a:endParaRPr>
            </a:p>
          </p:txBody>
        </p:sp>
        <p:sp>
          <p:nvSpPr>
            <p:cNvPr id="139279" name="Oval 11"/>
            <p:cNvSpPr>
              <a:spLocks noChangeArrowheads="1"/>
            </p:cNvSpPr>
            <p:nvPr/>
          </p:nvSpPr>
          <p:spPr bwMode="auto">
            <a:xfrm>
              <a:off x="2542" y="1104"/>
              <a:ext cx="192" cy="192"/>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zh-CN">
                <a:ea typeface="SimSun" pitchFamily="2" charset="-122"/>
              </a:endParaRPr>
            </a:p>
          </p:txBody>
        </p:sp>
        <p:sp>
          <p:nvSpPr>
            <p:cNvPr id="139280" name="Oval 12"/>
            <p:cNvSpPr>
              <a:spLocks noChangeArrowheads="1"/>
            </p:cNvSpPr>
            <p:nvPr/>
          </p:nvSpPr>
          <p:spPr bwMode="auto">
            <a:xfrm>
              <a:off x="4030" y="1104"/>
              <a:ext cx="192" cy="192"/>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zh-CN">
                <a:ea typeface="SimSun" pitchFamily="2" charset="-122"/>
              </a:endParaRPr>
            </a:p>
          </p:txBody>
        </p:sp>
        <p:sp>
          <p:nvSpPr>
            <p:cNvPr id="139281" name="Text Box 13"/>
            <p:cNvSpPr txBox="1">
              <a:spLocks noChangeArrowheads="1"/>
            </p:cNvSpPr>
            <p:nvPr/>
          </p:nvSpPr>
          <p:spPr bwMode="auto">
            <a:xfrm>
              <a:off x="2542" y="1104"/>
              <a:ext cx="2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lnSpc>
                  <a:spcPct val="110000"/>
                </a:lnSpc>
                <a:spcBef>
                  <a:spcPct val="50000"/>
                </a:spcBef>
                <a:buClr>
                  <a:srgbClr val="3367CD"/>
                </a:buClr>
              </a:pPr>
              <a:r>
                <a:rPr lang="en-US" altLang="zh-CN" sz="1400" b="1">
                  <a:ea typeface="SimSun" pitchFamily="2" charset="-122"/>
                </a:rPr>
                <a:t>2</a:t>
              </a:r>
            </a:p>
          </p:txBody>
        </p:sp>
        <p:sp>
          <p:nvSpPr>
            <p:cNvPr id="139282" name="Text Box 14"/>
            <p:cNvSpPr txBox="1">
              <a:spLocks noChangeArrowheads="1"/>
            </p:cNvSpPr>
            <p:nvPr/>
          </p:nvSpPr>
          <p:spPr bwMode="auto">
            <a:xfrm>
              <a:off x="1822" y="1104"/>
              <a:ext cx="2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lnSpc>
                  <a:spcPct val="110000"/>
                </a:lnSpc>
                <a:spcBef>
                  <a:spcPct val="50000"/>
                </a:spcBef>
                <a:buClr>
                  <a:srgbClr val="3367CD"/>
                </a:buClr>
              </a:pPr>
              <a:r>
                <a:rPr lang="en-US" altLang="zh-CN" sz="1400" b="1">
                  <a:ea typeface="SimSun" pitchFamily="2" charset="-122"/>
                </a:rPr>
                <a:t>1</a:t>
              </a:r>
            </a:p>
          </p:txBody>
        </p:sp>
        <p:sp>
          <p:nvSpPr>
            <p:cNvPr id="139283" name="Text Box 15"/>
            <p:cNvSpPr txBox="1">
              <a:spLocks noChangeArrowheads="1"/>
            </p:cNvSpPr>
            <p:nvPr/>
          </p:nvSpPr>
          <p:spPr bwMode="auto">
            <a:xfrm>
              <a:off x="3310" y="1104"/>
              <a:ext cx="2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lnSpc>
                  <a:spcPct val="110000"/>
                </a:lnSpc>
                <a:spcBef>
                  <a:spcPct val="50000"/>
                </a:spcBef>
                <a:buClr>
                  <a:srgbClr val="3367CD"/>
                </a:buClr>
              </a:pPr>
              <a:r>
                <a:rPr lang="en-US" altLang="zh-CN" sz="1400" b="1">
                  <a:ea typeface="SimSun" pitchFamily="2" charset="-122"/>
                </a:rPr>
                <a:t>3</a:t>
              </a:r>
            </a:p>
          </p:txBody>
        </p:sp>
        <p:sp>
          <p:nvSpPr>
            <p:cNvPr id="139284" name="Text Box 16"/>
            <p:cNvSpPr txBox="1">
              <a:spLocks noChangeArrowheads="1"/>
            </p:cNvSpPr>
            <p:nvPr/>
          </p:nvSpPr>
          <p:spPr bwMode="auto">
            <a:xfrm>
              <a:off x="4030" y="1104"/>
              <a:ext cx="2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lnSpc>
                  <a:spcPct val="110000"/>
                </a:lnSpc>
                <a:spcBef>
                  <a:spcPct val="50000"/>
                </a:spcBef>
                <a:buClr>
                  <a:srgbClr val="3367CD"/>
                </a:buClr>
              </a:pPr>
              <a:r>
                <a:rPr lang="en-US" altLang="zh-CN" sz="1400" b="1">
                  <a:ea typeface="SimSun" pitchFamily="2" charset="-122"/>
                </a:rPr>
                <a:t>4</a:t>
              </a:r>
            </a:p>
          </p:txBody>
        </p:sp>
        <p:sp>
          <p:nvSpPr>
            <p:cNvPr id="139285" name="Text Box 17"/>
            <p:cNvSpPr txBox="1">
              <a:spLocks noChangeArrowheads="1"/>
            </p:cNvSpPr>
            <p:nvPr/>
          </p:nvSpPr>
          <p:spPr bwMode="auto">
            <a:xfrm>
              <a:off x="4702" y="1104"/>
              <a:ext cx="24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bg1"/>
                  </a:solidFill>
                  <a:latin typeface="Arial" pitchFamily="34" charset="0"/>
                  <a:cs typeface="Arial" pitchFamily="34" charset="0"/>
                </a:defRPr>
              </a:lvl1pPr>
              <a:lvl2pPr marL="742950" indent="-285750" eaLnBrk="0" hangingPunct="0">
                <a:defRPr sz="1600">
                  <a:solidFill>
                    <a:schemeClr val="bg1"/>
                  </a:solidFill>
                  <a:latin typeface="Arial" pitchFamily="34" charset="0"/>
                  <a:cs typeface="Arial" pitchFamily="34" charset="0"/>
                </a:defRPr>
              </a:lvl2pPr>
              <a:lvl3pPr marL="1143000" indent="-228600" eaLnBrk="0" hangingPunct="0">
                <a:defRPr sz="1600">
                  <a:solidFill>
                    <a:schemeClr val="bg1"/>
                  </a:solidFill>
                  <a:latin typeface="Arial" pitchFamily="34" charset="0"/>
                  <a:cs typeface="Arial" pitchFamily="34" charset="0"/>
                </a:defRPr>
              </a:lvl3pPr>
              <a:lvl4pPr marL="1600200" indent="-228600" eaLnBrk="0" hangingPunct="0">
                <a:defRPr sz="1600">
                  <a:solidFill>
                    <a:schemeClr val="bg1"/>
                  </a:solidFill>
                  <a:latin typeface="Arial" pitchFamily="34" charset="0"/>
                  <a:cs typeface="Arial" pitchFamily="34" charset="0"/>
                </a:defRPr>
              </a:lvl4pPr>
              <a:lvl5pPr marL="2057400" indent="-228600" eaLnBrk="0" hangingPunct="0">
                <a:defRPr sz="16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cs typeface="Arial" pitchFamily="34" charset="0"/>
                </a:defRPr>
              </a:lvl9pPr>
            </a:lstStyle>
            <a:p>
              <a:pPr eaLnBrk="1" hangingPunct="1">
                <a:lnSpc>
                  <a:spcPct val="110000"/>
                </a:lnSpc>
                <a:spcBef>
                  <a:spcPct val="50000"/>
                </a:spcBef>
                <a:buClr>
                  <a:srgbClr val="3367CD"/>
                </a:buClr>
              </a:pPr>
              <a:r>
                <a:rPr lang="en-US" altLang="zh-CN" sz="1400" b="1">
                  <a:ea typeface="SimSun" pitchFamily="2" charset="-122"/>
                </a:rPr>
                <a:t>5</a:t>
              </a:r>
            </a:p>
          </p:txBody>
        </p:sp>
      </p:grpSp>
      <p:pic>
        <p:nvPicPr>
          <p:cNvPr id="13926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5" y="1676401"/>
            <a:ext cx="1828324"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3702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7212" y="2209800"/>
            <a:ext cx="10058400" cy="2667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2285602" y="2490616"/>
            <a:ext cx="9141619" cy="2105367"/>
          </a:xfrm>
        </p:spPr>
        <p:txBody>
          <a:bodyPr>
            <a:normAutofit fontScale="90000"/>
          </a:bodyPr>
          <a:lstStyle/>
          <a:p>
            <a:pPr algn="ctr"/>
            <a:r>
              <a:rPr lang="en-US" dirty="0" smtClean="0"/>
              <a:t>Performance Management in Your Organization</a:t>
            </a:r>
            <a:endParaRPr lang="en-US" dirty="0"/>
          </a:p>
        </p:txBody>
      </p:sp>
    </p:spTree>
    <p:extLst>
      <p:ext uri="{BB962C8B-B14F-4D97-AF65-F5344CB8AC3E}">
        <p14:creationId xmlns:p14="http://schemas.microsoft.com/office/powerpoint/2010/main" val="232589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7212" y="2209800"/>
            <a:ext cx="100584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2285602" y="2490616"/>
            <a:ext cx="9141619" cy="2105367"/>
          </a:xfrm>
        </p:spPr>
        <p:txBody>
          <a:bodyPr/>
          <a:lstStyle/>
          <a:p>
            <a:pPr algn="ctr"/>
            <a:r>
              <a:rPr lang="en-US" dirty="0" smtClean="0"/>
              <a:t>Advanced Management Practices</a:t>
            </a:r>
            <a:endParaRPr lang="en-US" dirty="0"/>
          </a:p>
        </p:txBody>
      </p:sp>
    </p:spTree>
    <p:extLst>
      <p:ext uri="{BB962C8B-B14F-4D97-AF65-F5344CB8AC3E}">
        <p14:creationId xmlns:p14="http://schemas.microsoft.com/office/powerpoint/2010/main" val="11066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Management Processes</a:t>
            </a:r>
            <a:endParaRPr lang="en-US" dirty="0"/>
          </a:p>
        </p:txBody>
      </p:sp>
      <p:graphicFrame>
        <p:nvGraphicFramePr>
          <p:cNvPr id="3" name="Diagram 2"/>
          <p:cNvGraphicFramePr/>
          <p:nvPr>
            <p:extLst>
              <p:ext uri="{D42A27DB-BD31-4B8C-83A1-F6EECF244321}">
                <p14:modId xmlns:p14="http://schemas.microsoft.com/office/powerpoint/2010/main" val="2883746441"/>
              </p:ext>
            </p:extLst>
          </p:nvPr>
        </p:nvGraphicFramePr>
        <p:xfrm>
          <a:off x="836612" y="1828800"/>
          <a:ext cx="10134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377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218883" y="1600200"/>
            <a:ext cx="9751060" cy="3352800"/>
          </a:xfrm>
        </p:spPr>
        <p:txBody>
          <a:bodyPr>
            <a:normAutofit fontScale="85000" lnSpcReduction="20000"/>
          </a:bodyPr>
          <a:lstStyle/>
          <a:p>
            <a:pPr>
              <a:buBlip>
                <a:blip r:embed="rId2"/>
              </a:buBlip>
            </a:pPr>
            <a:r>
              <a:rPr lang="en-US" dirty="0" smtClean="0"/>
              <a:t>What we heard from you &amp; why we asked</a:t>
            </a:r>
          </a:p>
          <a:p>
            <a:pPr>
              <a:buBlip>
                <a:blip r:embed="rId2"/>
              </a:buBlip>
            </a:pPr>
            <a:r>
              <a:rPr lang="en-US" dirty="0" smtClean="0"/>
              <a:t>Questions we intend to answer</a:t>
            </a:r>
          </a:p>
          <a:p>
            <a:pPr>
              <a:buBlip>
                <a:blip r:embed="rId2"/>
              </a:buBlip>
            </a:pPr>
            <a:r>
              <a:rPr lang="en-US" dirty="0" smtClean="0"/>
              <a:t>Leadership competencies models</a:t>
            </a:r>
          </a:p>
          <a:p>
            <a:pPr>
              <a:buBlip>
                <a:blip r:embed="rId2"/>
              </a:buBlip>
            </a:pPr>
            <a:r>
              <a:rPr lang="en-US" dirty="0" smtClean="0"/>
              <a:t>Measuring leaders – performance management</a:t>
            </a:r>
          </a:p>
          <a:p>
            <a:pPr>
              <a:buBlip>
                <a:blip r:embed="rId2"/>
              </a:buBlip>
            </a:pPr>
            <a:r>
              <a:rPr lang="en-US" dirty="0" smtClean="0"/>
              <a:t>Advanced </a:t>
            </a:r>
            <a:r>
              <a:rPr lang="en-US" dirty="0"/>
              <a:t>m</a:t>
            </a:r>
            <a:r>
              <a:rPr lang="en-US" dirty="0" smtClean="0"/>
              <a:t>anagement processes</a:t>
            </a:r>
          </a:p>
          <a:p>
            <a:pPr>
              <a:buBlip>
                <a:blip r:embed="rId2"/>
              </a:buBlip>
            </a:pPr>
            <a:r>
              <a:rPr lang="en-US" dirty="0" smtClean="0"/>
              <a:t>Generational differences</a:t>
            </a:r>
          </a:p>
          <a:p>
            <a:pPr>
              <a:buBlip>
                <a:blip r:embed="rId2"/>
              </a:buBlip>
            </a:pPr>
            <a:r>
              <a:rPr lang="en-US" dirty="0" smtClean="0"/>
              <a:t>Open dialogue</a:t>
            </a:r>
          </a:p>
          <a:p>
            <a:pPr>
              <a:buBlip>
                <a:blip r:embed="rId2"/>
              </a:buBlip>
            </a:pPr>
            <a:endParaRPr lang="en-US" dirty="0" smtClean="0"/>
          </a:p>
          <a:p>
            <a:pPr marL="0" indent="0">
              <a:buNone/>
            </a:pPr>
            <a:endParaRPr lang="en-US" dirty="0" smtClean="0"/>
          </a:p>
          <a:p>
            <a:pPr marL="0" indent="0">
              <a:buNone/>
            </a:pPr>
            <a:endParaRPr lang="en-US" dirty="0" smtClean="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904" t="3760" r="8742" b="11038"/>
          <a:stretch/>
        </p:blipFill>
        <p:spPr bwMode="auto">
          <a:xfrm>
            <a:off x="9385299" y="3810000"/>
            <a:ext cx="2527301"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30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7212" y="2209800"/>
            <a:ext cx="100584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2285602" y="2490616"/>
            <a:ext cx="9141619" cy="2105367"/>
          </a:xfrm>
        </p:spPr>
        <p:txBody>
          <a:bodyPr/>
          <a:lstStyle/>
          <a:p>
            <a:pPr algn="ctr"/>
            <a:r>
              <a:rPr lang="en-US" dirty="0" smtClean="0"/>
              <a:t>Generational Differences</a:t>
            </a:r>
            <a:endParaRPr lang="en-US" dirty="0"/>
          </a:p>
        </p:txBody>
      </p:sp>
    </p:spTree>
    <p:extLst>
      <p:ext uri="{BB962C8B-B14F-4D97-AF65-F5344CB8AC3E}">
        <p14:creationId xmlns:p14="http://schemas.microsoft.com/office/powerpoint/2010/main" val="413522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Generational Differences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8930509"/>
              </p:ext>
            </p:extLst>
          </p:nvPr>
        </p:nvGraphicFramePr>
        <p:xfrm>
          <a:off x="5713412" y="1600200"/>
          <a:ext cx="5562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4947" t="336" r="19683" b="-1003"/>
          <a:stretch/>
        </p:blipFill>
        <p:spPr>
          <a:xfrm>
            <a:off x="1141412" y="2451568"/>
            <a:ext cx="3505200" cy="3415832"/>
          </a:xfrm>
          <a:prstGeom prst="rect">
            <a:avLst/>
          </a:prstGeom>
        </p:spPr>
      </p:pic>
    </p:spTree>
    <p:extLst>
      <p:ext uri="{BB962C8B-B14F-4D97-AF65-F5344CB8AC3E}">
        <p14:creationId xmlns:p14="http://schemas.microsoft.com/office/powerpoint/2010/main" val="222932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smtClean="0"/>
              <a:t>Generational Differences</a:t>
            </a:r>
            <a:r>
              <a:rPr lang="en-US" dirty="0" smtClean="0"/>
              <a:t/>
            </a:r>
            <a:br>
              <a:rPr lang="en-US" dirty="0" smtClean="0"/>
            </a:br>
            <a:r>
              <a:rPr lang="en-US" sz="2400" i="1" dirty="0" err="1"/>
              <a:t>Millennials</a:t>
            </a:r>
            <a:r>
              <a:rPr lang="en-US" sz="2400" i="1" dirty="0"/>
              <a:t> (approximately 1982 – 2003 age range</a:t>
            </a:r>
            <a:r>
              <a:rPr lang="en-US" sz="2400" i="1" dirty="0" smtClean="0"/>
              <a:t>)</a:t>
            </a:r>
            <a:endParaRPr lang="en-US" sz="24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8700023"/>
              </p:ext>
            </p:extLst>
          </p:nvPr>
        </p:nvGraphicFramePr>
        <p:xfrm>
          <a:off x="1217612" y="1828800"/>
          <a:ext cx="5638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3162" y="2895600"/>
            <a:ext cx="3829050" cy="3382328"/>
          </a:xfrm>
          <a:prstGeom prst="rect">
            <a:avLst/>
          </a:prstGeom>
        </p:spPr>
      </p:pic>
    </p:spTree>
    <p:extLst>
      <p:ext uri="{BB962C8B-B14F-4D97-AF65-F5344CB8AC3E}">
        <p14:creationId xmlns:p14="http://schemas.microsoft.com/office/powerpoint/2010/main" val="364989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7212" y="2209800"/>
            <a:ext cx="100584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2285602" y="2490616"/>
            <a:ext cx="9141619" cy="2105367"/>
          </a:xfrm>
        </p:spPr>
        <p:txBody>
          <a:bodyPr/>
          <a:lstStyle/>
          <a:p>
            <a:pPr algn="ctr"/>
            <a:r>
              <a:rPr lang="en-US" dirty="0" smtClean="0"/>
              <a:t>Open Dialogue</a:t>
            </a:r>
            <a:endParaRPr lang="en-US" dirty="0"/>
          </a:p>
        </p:txBody>
      </p:sp>
    </p:spTree>
    <p:extLst>
      <p:ext uri="{BB962C8B-B14F-4D97-AF65-F5344CB8AC3E}">
        <p14:creationId xmlns:p14="http://schemas.microsoft.com/office/powerpoint/2010/main" val="427032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7212" y="2209800"/>
            <a:ext cx="100584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2285602" y="2490616"/>
            <a:ext cx="9141619" cy="2105367"/>
          </a:xfrm>
        </p:spPr>
        <p:txBody>
          <a:bodyPr/>
          <a:lstStyle/>
          <a:p>
            <a:pPr algn="ctr"/>
            <a:r>
              <a:rPr lang="en-US" dirty="0" smtClean="0"/>
              <a:t>Additional References</a:t>
            </a:r>
            <a:endParaRPr lang="en-US" dirty="0"/>
          </a:p>
        </p:txBody>
      </p:sp>
    </p:spTree>
    <p:extLst>
      <p:ext uri="{BB962C8B-B14F-4D97-AF65-F5344CB8AC3E}">
        <p14:creationId xmlns:p14="http://schemas.microsoft.com/office/powerpoint/2010/main" val="171794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an Effective Goal</a:t>
            </a:r>
            <a:endParaRPr lang="en-US" dirty="0"/>
          </a:p>
        </p:txBody>
      </p:sp>
      <p:sp>
        <p:nvSpPr>
          <p:cNvPr id="4" name="Rectangle 3"/>
          <p:cNvSpPr txBox="1">
            <a:spLocks noChangeArrowheads="1"/>
          </p:cNvSpPr>
          <p:nvPr/>
        </p:nvSpPr>
        <p:spPr>
          <a:xfrm>
            <a:off x="1015735" y="1828800"/>
            <a:ext cx="11071516" cy="43434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a:lnSpc>
                <a:spcPct val="100000"/>
              </a:lnSpc>
              <a:buFontTx/>
              <a:buNone/>
            </a:pPr>
            <a:r>
              <a:rPr lang="en-US" sz="2000" b="1" smtClean="0"/>
              <a:t>S.M.A.R.T</a:t>
            </a:r>
            <a:r>
              <a:rPr lang="en-US" sz="2000" smtClean="0"/>
              <a:t> goals include all of the following necessary elements:</a:t>
            </a:r>
          </a:p>
          <a:p>
            <a:pPr lvl="1">
              <a:lnSpc>
                <a:spcPct val="100000"/>
              </a:lnSpc>
              <a:spcBef>
                <a:spcPct val="80000"/>
              </a:spcBef>
              <a:buClr>
                <a:schemeClr val="tx1"/>
              </a:buClr>
            </a:pPr>
            <a:r>
              <a:rPr lang="en-US" sz="2000" b="1" smtClean="0"/>
              <a:t>S = </a:t>
            </a:r>
            <a:r>
              <a:rPr lang="en-US" sz="2000" smtClean="0"/>
              <a:t>Specific  </a:t>
            </a:r>
          </a:p>
          <a:p>
            <a:pPr lvl="1">
              <a:lnSpc>
                <a:spcPct val="100000"/>
              </a:lnSpc>
              <a:spcBef>
                <a:spcPct val="80000"/>
              </a:spcBef>
              <a:buClr>
                <a:schemeClr val="tx1"/>
              </a:buClr>
            </a:pPr>
            <a:r>
              <a:rPr lang="en-US" sz="2000" b="1" smtClean="0"/>
              <a:t>M = </a:t>
            </a:r>
            <a:r>
              <a:rPr lang="en-US" sz="2000" smtClean="0"/>
              <a:t>Measurable</a:t>
            </a:r>
          </a:p>
          <a:p>
            <a:pPr lvl="1">
              <a:lnSpc>
                <a:spcPct val="100000"/>
              </a:lnSpc>
              <a:spcBef>
                <a:spcPct val="80000"/>
              </a:spcBef>
              <a:buClr>
                <a:schemeClr val="tx1"/>
              </a:buClr>
            </a:pPr>
            <a:r>
              <a:rPr lang="en-US" sz="2000" b="1" smtClean="0"/>
              <a:t>A = </a:t>
            </a:r>
            <a:r>
              <a:rPr lang="en-US" sz="2000" smtClean="0"/>
              <a:t>Attainable  </a:t>
            </a:r>
          </a:p>
          <a:p>
            <a:pPr lvl="1">
              <a:lnSpc>
                <a:spcPct val="100000"/>
              </a:lnSpc>
              <a:spcBef>
                <a:spcPct val="80000"/>
              </a:spcBef>
              <a:buClr>
                <a:schemeClr val="tx1"/>
              </a:buClr>
            </a:pPr>
            <a:r>
              <a:rPr lang="en-US" sz="2000" b="1" smtClean="0"/>
              <a:t>R = </a:t>
            </a:r>
            <a:r>
              <a:rPr lang="en-US" sz="2000" smtClean="0"/>
              <a:t>Realistic  </a:t>
            </a:r>
          </a:p>
          <a:p>
            <a:pPr lvl="1">
              <a:lnSpc>
                <a:spcPct val="100000"/>
              </a:lnSpc>
              <a:spcBef>
                <a:spcPct val="80000"/>
              </a:spcBef>
              <a:buClr>
                <a:schemeClr val="tx1"/>
              </a:buClr>
            </a:pPr>
            <a:r>
              <a:rPr lang="en-US" sz="2000" b="1" smtClean="0"/>
              <a:t>T =</a:t>
            </a:r>
            <a:r>
              <a:rPr lang="en-US" sz="2000" smtClean="0"/>
              <a:t> Time-based  </a:t>
            </a:r>
          </a:p>
          <a:p>
            <a:pPr>
              <a:lnSpc>
                <a:spcPct val="100000"/>
              </a:lnSpc>
            </a:pPr>
            <a:endParaRPr lang="en-US" sz="2000" dirty="0" smtClean="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l="39285" t="7143" r="15477" b="5803"/>
          <a:stretch>
            <a:fillRect/>
          </a:stretch>
        </p:blipFill>
        <p:spPr bwMode="auto">
          <a:xfrm>
            <a:off x="7211722" y="2286000"/>
            <a:ext cx="356353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62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1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1000"/>
                                        <p:tgtEl>
                                          <p:spTgt spid="4">
                                            <p:txEl>
                                              <p:pRg st="5" end="5"/>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p:txBody>
          <a:bodyPr/>
          <a:lstStyle/>
          <a:p>
            <a:r>
              <a:rPr lang="zh-CN" altLang="en-US" smtClean="0">
                <a:ea typeface="SimSun" pitchFamily="2" charset="-122"/>
              </a:rPr>
              <a:t>怎样制订有效的目标？</a:t>
            </a:r>
          </a:p>
        </p:txBody>
      </p:sp>
      <p:sp>
        <p:nvSpPr>
          <p:cNvPr id="82947" name="Rectangle 3"/>
          <p:cNvSpPr>
            <a:spLocks noGrp="1" noChangeArrowheads="1"/>
          </p:cNvSpPr>
          <p:nvPr>
            <p:ph type="body" idx="4294967295"/>
          </p:nvPr>
        </p:nvSpPr>
        <p:spPr>
          <a:xfrm>
            <a:off x="1015735" y="1828800"/>
            <a:ext cx="11071516" cy="4343400"/>
          </a:xfrm>
        </p:spPr>
        <p:txBody>
          <a:bodyPr/>
          <a:lstStyle/>
          <a:p>
            <a:pPr>
              <a:lnSpc>
                <a:spcPct val="100000"/>
              </a:lnSpc>
              <a:buFontTx/>
              <a:buNone/>
            </a:pPr>
            <a:r>
              <a:rPr lang="en-US" altLang="zh-CN" sz="2000" b="1" dirty="0" smtClean="0">
                <a:solidFill>
                  <a:schemeClr val="tx1"/>
                </a:solidFill>
                <a:latin typeface="+mj-lt"/>
                <a:ea typeface="SimSun" pitchFamily="2" charset="-122"/>
              </a:rPr>
              <a:t>S.M.A.R.T</a:t>
            </a:r>
            <a:r>
              <a:rPr lang="zh-CN" altLang="en-US" sz="2000" dirty="0" smtClean="0">
                <a:solidFill>
                  <a:schemeClr val="tx1"/>
                </a:solidFill>
                <a:ea typeface="SimSun" pitchFamily="2" charset="-122"/>
              </a:rPr>
              <a:t>目标包括下列所有必要的要素：</a:t>
            </a:r>
          </a:p>
          <a:p>
            <a:pPr lvl="1">
              <a:lnSpc>
                <a:spcPct val="100000"/>
              </a:lnSpc>
              <a:spcBef>
                <a:spcPct val="80000"/>
              </a:spcBef>
              <a:buClr>
                <a:srgbClr val="000000"/>
              </a:buClr>
            </a:pPr>
            <a:r>
              <a:rPr lang="en-US" altLang="zh-CN" sz="1800" b="1" dirty="0" smtClean="0">
                <a:solidFill>
                  <a:schemeClr val="tx1"/>
                </a:solidFill>
                <a:latin typeface="+mj-lt"/>
                <a:ea typeface="SimSun" pitchFamily="2" charset="-122"/>
              </a:rPr>
              <a:t>S = </a:t>
            </a:r>
            <a:r>
              <a:rPr lang="en-US" altLang="zh-CN" sz="2000" dirty="0" smtClean="0">
                <a:solidFill>
                  <a:schemeClr val="tx1"/>
                </a:solidFill>
                <a:latin typeface="+mj-lt"/>
                <a:ea typeface="SimSun" pitchFamily="2" charset="-122"/>
              </a:rPr>
              <a:t>Specific</a:t>
            </a:r>
            <a:r>
              <a:rPr lang="zh-CN" altLang="en-US" sz="2000" dirty="0" smtClean="0">
                <a:solidFill>
                  <a:schemeClr val="tx1"/>
                </a:solidFill>
                <a:latin typeface="+mj-lt"/>
                <a:ea typeface="SimSun" pitchFamily="2" charset="-122"/>
              </a:rPr>
              <a:t>（明确）  </a:t>
            </a:r>
          </a:p>
          <a:p>
            <a:pPr lvl="1">
              <a:lnSpc>
                <a:spcPct val="100000"/>
              </a:lnSpc>
              <a:spcBef>
                <a:spcPct val="80000"/>
              </a:spcBef>
              <a:buClr>
                <a:srgbClr val="000000"/>
              </a:buClr>
            </a:pPr>
            <a:r>
              <a:rPr lang="en-US" altLang="zh-CN" sz="1800" b="1" dirty="0" smtClean="0">
                <a:solidFill>
                  <a:schemeClr val="tx1"/>
                </a:solidFill>
                <a:latin typeface="+mj-lt"/>
                <a:ea typeface="SimSun" pitchFamily="2" charset="-122"/>
              </a:rPr>
              <a:t>M = </a:t>
            </a:r>
            <a:r>
              <a:rPr lang="en-US" altLang="zh-CN" sz="2000" dirty="0" smtClean="0">
                <a:solidFill>
                  <a:schemeClr val="tx1"/>
                </a:solidFill>
                <a:latin typeface="+mj-lt"/>
                <a:ea typeface="SimSun" pitchFamily="2" charset="-122"/>
              </a:rPr>
              <a:t>Measurable</a:t>
            </a:r>
            <a:r>
              <a:rPr lang="zh-CN" altLang="en-US" sz="2000" dirty="0" smtClean="0">
                <a:solidFill>
                  <a:schemeClr val="tx1"/>
                </a:solidFill>
                <a:latin typeface="+mj-lt"/>
                <a:ea typeface="SimSun" pitchFamily="2" charset="-122"/>
              </a:rPr>
              <a:t>（可衡量）</a:t>
            </a:r>
          </a:p>
          <a:p>
            <a:pPr lvl="1">
              <a:lnSpc>
                <a:spcPct val="100000"/>
              </a:lnSpc>
              <a:spcBef>
                <a:spcPct val="80000"/>
              </a:spcBef>
              <a:buClr>
                <a:srgbClr val="000000"/>
              </a:buClr>
            </a:pPr>
            <a:r>
              <a:rPr lang="en-US" altLang="zh-CN" sz="1800" b="1" dirty="0" smtClean="0">
                <a:solidFill>
                  <a:schemeClr val="tx1"/>
                </a:solidFill>
                <a:latin typeface="+mj-lt"/>
                <a:ea typeface="SimSun" pitchFamily="2" charset="-122"/>
              </a:rPr>
              <a:t>A = </a:t>
            </a:r>
            <a:r>
              <a:rPr lang="en-US" altLang="zh-CN" sz="2000" dirty="0" smtClean="0">
                <a:solidFill>
                  <a:schemeClr val="tx1"/>
                </a:solidFill>
                <a:latin typeface="+mj-lt"/>
                <a:ea typeface="SimSun" pitchFamily="2" charset="-122"/>
              </a:rPr>
              <a:t>Attainable</a:t>
            </a:r>
            <a:r>
              <a:rPr lang="zh-CN" altLang="en-US" sz="2000" dirty="0" smtClean="0">
                <a:solidFill>
                  <a:schemeClr val="tx1"/>
                </a:solidFill>
                <a:latin typeface="+mj-lt"/>
                <a:ea typeface="SimSun" pitchFamily="2" charset="-122"/>
              </a:rPr>
              <a:t>（可达成）  </a:t>
            </a:r>
          </a:p>
          <a:p>
            <a:pPr lvl="1">
              <a:lnSpc>
                <a:spcPct val="100000"/>
              </a:lnSpc>
              <a:spcBef>
                <a:spcPct val="80000"/>
              </a:spcBef>
              <a:buClr>
                <a:srgbClr val="000000"/>
              </a:buClr>
            </a:pPr>
            <a:r>
              <a:rPr lang="en-US" altLang="zh-CN" sz="1800" b="1" dirty="0" smtClean="0">
                <a:solidFill>
                  <a:schemeClr val="tx1"/>
                </a:solidFill>
                <a:latin typeface="+mj-lt"/>
                <a:ea typeface="SimSun" pitchFamily="2" charset="-122"/>
              </a:rPr>
              <a:t>R = </a:t>
            </a:r>
            <a:r>
              <a:rPr lang="en-US" altLang="zh-CN" sz="2000" dirty="0" smtClean="0">
                <a:solidFill>
                  <a:schemeClr val="tx1"/>
                </a:solidFill>
                <a:latin typeface="+mj-lt"/>
                <a:ea typeface="SimSun" pitchFamily="2" charset="-122"/>
              </a:rPr>
              <a:t>Realistic</a:t>
            </a:r>
            <a:r>
              <a:rPr lang="zh-CN" altLang="en-US" sz="2000" dirty="0" smtClean="0">
                <a:solidFill>
                  <a:schemeClr val="tx1"/>
                </a:solidFill>
                <a:latin typeface="+mj-lt"/>
                <a:ea typeface="SimSun" pitchFamily="2" charset="-122"/>
              </a:rPr>
              <a:t>（切合实际）  </a:t>
            </a:r>
          </a:p>
          <a:p>
            <a:pPr lvl="1">
              <a:lnSpc>
                <a:spcPct val="100000"/>
              </a:lnSpc>
              <a:spcBef>
                <a:spcPct val="80000"/>
              </a:spcBef>
              <a:buClr>
                <a:srgbClr val="000000"/>
              </a:buClr>
            </a:pPr>
            <a:r>
              <a:rPr lang="en-US" altLang="zh-CN" sz="1800" b="1" dirty="0" smtClean="0">
                <a:solidFill>
                  <a:schemeClr val="tx1"/>
                </a:solidFill>
                <a:latin typeface="+mj-lt"/>
                <a:ea typeface="SimSun" pitchFamily="2" charset="-122"/>
              </a:rPr>
              <a:t>T =</a:t>
            </a:r>
            <a:r>
              <a:rPr lang="en-US" altLang="zh-CN" sz="2000" dirty="0" smtClean="0">
                <a:solidFill>
                  <a:schemeClr val="tx1"/>
                </a:solidFill>
                <a:latin typeface="+mj-lt"/>
                <a:ea typeface="SimSun" pitchFamily="2" charset="-122"/>
              </a:rPr>
              <a:t> Time-based</a:t>
            </a:r>
            <a:r>
              <a:rPr lang="zh-CN" altLang="en-US" sz="2000" dirty="0" smtClean="0">
                <a:solidFill>
                  <a:schemeClr val="tx1"/>
                </a:solidFill>
                <a:latin typeface="+mj-lt"/>
                <a:ea typeface="SimSun" pitchFamily="2" charset="-122"/>
              </a:rPr>
              <a:t>（有时效）  </a:t>
            </a:r>
          </a:p>
          <a:p>
            <a:pPr lvl="1">
              <a:lnSpc>
                <a:spcPct val="100000"/>
              </a:lnSpc>
              <a:spcBef>
                <a:spcPct val="80000"/>
              </a:spcBef>
              <a:buClr>
                <a:srgbClr val="000000"/>
              </a:buClr>
            </a:pPr>
            <a:endParaRPr lang="en-US" altLang="zh-CN" sz="1800" dirty="0" smtClean="0">
              <a:solidFill>
                <a:schemeClr val="tx1"/>
              </a:solidFill>
              <a:ea typeface="SimSun" pitchFamily="2" charset="-122"/>
            </a:endParaRPr>
          </a:p>
        </p:txBody>
      </p:sp>
      <p:pic>
        <p:nvPicPr>
          <p:cNvPr id="313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295" y="2286000"/>
            <a:ext cx="290542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1722" y="2286000"/>
            <a:ext cx="333923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350" name="Picture 6"/>
          <p:cNvPicPr>
            <a:picLocks noChangeAspect="1" noChangeArrowheads="1"/>
          </p:cNvPicPr>
          <p:nvPr/>
        </p:nvPicPr>
        <p:blipFill>
          <a:blip r:embed="rId5">
            <a:extLst>
              <a:ext uri="{28A0092B-C50C-407E-A947-70E740481C1C}">
                <a14:useLocalDpi xmlns:a14="http://schemas.microsoft.com/office/drawing/2010/main" val="0"/>
              </a:ext>
            </a:extLst>
          </a:blip>
          <a:srcRect t="8812"/>
          <a:stretch>
            <a:fillRect/>
          </a:stretch>
        </p:blipFill>
        <p:spPr bwMode="auto">
          <a:xfrm>
            <a:off x="7211722" y="2286000"/>
            <a:ext cx="336039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351" name="Picture 7"/>
          <p:cNvPicPr>
            <a:picLocks noChangeAspect="1" noChangeArrowheads="1"/>
          </p:cNvPicPr>
          <p:nvPr/>
        </p:nvPicPr>
        <p:blipFill>
          <a:blip r:embed="rId6">
            <a:extLst>
              <a:ext uri="{28A0092B-C50C-407E-A947-70E740481C1C}">
                <a14:useLocalDpi xmlns:a14="http://schemas.microsoft.com/office/drawing/2010/main" val="0"/>
              </a:ext>
            </a:extLst>
          </a:blip>
          <a:srcRect r="15218"/>
          <a:stretch>
            <a:fillRect/>
          </a:stretch>
        </p:blipFill>
        <p:spPr bwMode="auto">
          <a:xfrm>
            <a:off x="7211721" y="2286000"/>
            <a:ext cx="352968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352" name="Picture 8"/>
          <p:cNvPicPr>
            <a:picLocks noChangeAspect="1" noChangeArrowheads="1"/>
          </p:cNvPicPr>
          <p:nvPr/>
        </p:nvPicPr>
        <p:blipFill>
          <a:blip r:embed="rId7">
            <a:extLst>
              <a:ext uri="{28A0092B-C50C-407E-A947-70E740481C1C}">
                <a14:useLocalDpi xmlns:a14="http://schemas.microsoft.com/office/drawing/2010/main" val="0"/>
              </a:ext>
            </a:extLst>
          </a:blip>
          <a:srcRect l="39285" t="7143" r="15477" b="5803"/>
          <a:stretch>
            <a:fillRect/>
          </a:stretch>
        </p:blipFill>
        <p:spPr bwMode="auto">
          <a:xfrm>
            <a:off x="7211722" y="2286000"/>
            <a:ext cx="356353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45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13348"/>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nodeType="afterEffect">
                                  <p:stCondLst>
                                    <p:cond delay="0"/>
                                  </p:stCondLst>
                                  <p:childTnLst>
                                    <p:set>
                                      <p:cBhvr>
                                        <p:cTn id="9" dur="1" fill="hold">
                                          <p:stCondLst>
                                            <p:cond delay="0"/>
                                          </p:stCondLst>
                                        </p:cTn>
                                        <p:tgtEl>
                                          <p:spTgt spid="313348"/>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13349"/>
                                        </p:tgtEl>
                                        <p:attrNameLst>
                                          <p:attrName>style.visibility</p:attrName>
                                        </p:attrNameLst>
                                      </p:cBhvr>
                                      <p:to>
                                        <p:strVal val="visible"/>
                                      </p:to>
                                    </p:set>
                                  </p:childTnLst>
                                </p:cTn>
                              </p:par>
                            </p:childTnLst>
                          </p:cTn>
                        </p:par>
                        <p:par>
                          <p:cTn id="12" fill="hold" nodeType="afterGroup">
                            <p:stCondLst>
                              <p:cond delay="0"/>
                            </p:stCondLst>
                            <p:childTnLst>
                              <p:par>
                                <p:cTn id="13" presetID="1" presetClass="exit" presetSubtype="0" fill="hold" nodeType="afterEffect">
                                  <p:stCondLst>
                                    <p:cond delay="0"/>
                                  </p:stCondLst>
                                  <p:childTnLst>
                                    <p:set>
                                      <p:cBhvr>
                                        <p:cTn id="14" dur="1" fill="hold">
                                          <p:stCondLst>
                                            <p:cond delay="0"/>
                                          </p:stCondLst>
                                        </p:cTn>
                                        <p:tgtEl>
                                          <p:spTgt spid="31334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13350"/>
                                        </p:tgtEl>
                                        <p:attrNameLst>
                                          <p:attrName>style.visibility</p:attrName>
                                        </p:attrNameLst>
                                      </p:cBhvr>
                                      <p:to>
                                        <p:strVal val="visible"/>
                                      </p:to>
                                    </p:set>
                                  </p:childTnLst>
                                </p:cTn>
                              </p:par>
                            </p:childTnLst>
                          </p:cTn>
                        </p:par>
                        <p:par>
                          <p:cTn id="17" fill="hold" nodeType="afterGroup">
                            <p:stCondLst>
                              <p:cond delay="0"/>
                            </p:stCondLst>
                            <p:childTnLst>
                              <p:par>
                                <p:cTn id="18" presetID="1" presetClass="exit" presetSubtype="0" fill="hold" nodeType="afterEffect">
                                  <p:stCondLst>
                                    <p:cond delay="0"/>
                                  </p:stCondLst>
                                  <p:childTnLst>
                                    <p:set>
                                      <p:cBhvr>
                                        <p:cTn id="19" dur="1" fill="hold">
                                          <p:stCondLst>
                                            <p:cond delay="0"/>
                                          </p:stCondLst>
                                        </p:cTn>
                                        <p:tgtEl>
                                          <p:spTgt spid="31335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313351"/>
                                        </p:tgtEl>
                                        <p:attrNameLst>
                                          <p:attrName>style.visibility</p:attrName>
                                        </p:attrNameLst>
                                      </p:cBhvr>
                                      <p:to>
                                        <p:strVal val="visible"/>
                                      </p:to>
                                    </p:set>
                                  </p:childTnLst>
                                </p:cTn>
                              </p:par>
                            </p:childTnLst>
                          </p:cTn>
                        </p:par>
                        <p:par>
                          <p:cTn id="22" fill="hold" nodeType="afterGroup">
                            <p:stCondLst>
                              <p:cond delay="0"/>
                            </p:stCondLst>
                            <p:childTnLst>
                              <p:par>
                                <p:cTn id="23" presetID="1" presetClass="exit" presetSubtype="0" fill="hold" nodeType="afterEffect">
                                  <p:stCondLst>
                                    <p:cond delay="0"/>
                                  </p:stCondLst>
                                  <p:childTnLst>
                                    <p:set>
                                      <p:cBhvr>
                                        <p:cTn id="24" dur="1" fill="hold">
                                          <p:stCondLst>
                                            <p:cond delay="0"/>
                                          </p:stCondLst>
                                        </p:cTn>
                                        <p:tgtEl>
                                          <p:spTgt spid="31335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13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Problem Solving </a:t>
            </a:r>
            <a:r>
              <a:rPr lang="en-US" dirty="0" err="1"/>
              <a:t>Vs</a:t>
            </a:r>
            <a:r>
              <a:rPr lang="en-US" dirty="0"/>
              <a:t> Appreciative Inquiry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1295400"/>
            <a:ext cx="8340725" cy="598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35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Management</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867600940"/>
              </p:ext>
            </p:extLst>
          </p:nvPr>
        </p:nvGraphicFramePr>
        <p:xfrm>
          <a:off x="1811341" y="1302363"/>
          <a:ext cx="6932612"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876553" y="1989891"/>
            <a:ext cx="4572000" cy="738664"/>
          </a:xfrm>
          <a:prstGeom prst="rect">
            <a:avLst/>
          </a:prstGeom>
        </p:spPr>
        <p:txBody>
          <a:bodyPr>
            <a:spAutoFit/>
          </a:bodyPr>
          <a:lstStyle/>
          <a:p>
            <a:pPr marL="342900" indent="-342900">
              <a:buClr>
                <a:schemeClr val="accent4">
                  <a:lumMod val="50000"/>
                </a:schemeClr>
              </a:buClr>
              <a:buSzPct val="100000"/>
              <a:buFont typeface="Wingdings" pitchFamily="2" charset="2"/>
              <a:buChar char="§"/>
            </a:pPr>
            <a:r>
              <a:rPr lang="en-US" sz="1400" i="1" dirty="0" smtClean="0">
                <a:latin typeface="+mj-lt"/>
              </a:rPr>
              <a:t>The </a:t>
            </a:r>
            <a:r>
              <a:rPr lang="en-US" sz="1400" i="1" dirty="0">
                <a:latin typeface="+mj-lt"/>
              </a:rPr>
              <a:t>nature of the </a:t>
            </a:r>
            <a:r>
              <a:rPr lang="en-US" sz="1400" i="1" dirty="0" smtClean="0">
                <a:latin typeface="+mj-lt"/>
              </a:rPr>
              <a:t>change.</a:t>
            </a:r>
            <a:endParaRPr lang="en-US" sz="1400" i="1" dirty="0">
              <a:latin typeface="+mj-lt"/>
            </a:endParaRPr>
          </a:p>
          <a:p>
            <a:pPr marL="342900" indent="-342900">
              <a:buClr>
                <a:schemeClr val="accent4">
                  <a:lumMod val="50000"/>
                </a:schemeClr>
              </a:buClr>
              <a:buSzPct val="100000"/>
              <a:buFont typeface="Wingdings" pitchFamily="2" charset="2"/>
              <a:buChar char="§"/>
            </a:pPr>
            <a:r>
              <a:rPr lang="en-US" sz="1400" i="1" dirty="0" smtClean="0">
                <a:latin typeface="+mj-lt"/>
              </a:rPr>
              <a:t>Why </a:t>
            </a:r>
            <a:r>
              <a:rPr lang="en-US" sz="1400" i="1" dirty="0">
                <a:latin typeface="+mj-lt"/>
              </a:rPr>
              <a:t>is the change happening?</a:t>
            </a:r>
          </a:p>
          <a:p>
            <a:pPr marL="342900" indent="-342900">
              <a:buClr>
                <a:schemeClr val="accent4">
                  <a:lumMod val="50000"/>
                </a:schemeClr>
              </a:buClr>
              <a:buSzPct val="100000"/>
              <a:buFont typeface="Wingdings" pitchFamily="2" charset="2"/>
              <a:buChar char="§"/>
            </a:pPr>
            <a:r>
              <a:rPr lang="en-US" sz="1400" i="1" dirty="0" smtClean="0">
                <a:latin typeface="+mj-lt"/>
              </a:rPr>
              <a:t>What </a:t>
            </a:r>
            <a:r>
              <a:rPr lang="en-US" sz="1400" i="1" dirty="0">
                <a:latin typeface="+mj-lt"/>
              </a:rPr>
              <a:t>is the risk of not changing?</a:t>
            </a:r>
          </a:p>
        </p:txBody>
      </p:sp>
      <p:sp>
        <p:nvSpPr>
          <p:cNvPr id="6" name="TextBox 5"/>
          <p:cNvSpPr txBox="1"/>
          <p:nvPr/>
        </p:nvSpPr>
        <p:spPr>
          <a:xfrm>
            <a:off x="2114553" y="1521112"/>
            <a:ext cx="407484" cy="498598"/>
          </a:xfrm>
          <a:prstGeom prst="rect">
            <a:avLst/>
          </a:prstGeom>
          <a:noFill/>
        </p:spPr>
        <p:txBody>
          <a:bodyPr wrap="none" rtlCol="0">
            <a:spAutoFit/>
          </a:bodyPr>
          <a:lstStyle/>
          <a:p>
            <a:pPr fontAlgn="base">
              <a:lnSpc>
                <a:spcPct val="110000"/>
              </a:lnSpc>
              <a:spcBef>
                <a:spcPct val="20000"/>
              </a:spcBef>
              <a:spcAft>
                <a:spcPct val="0"/>
              </a:spcAft>
              <a:buClr>
                <a:srgbClr val="3367CD"/>
              </a:buClr>
            </a:pPr>
            <a:r>
              <a:rPr lang="en-US" sz="2400" b="1" dirty="0">
                <a:solidFill>
                  <a:srgbClr val="7E6BC9">
                    <a:lumMod val="50000"/>
                  </a:srgbClr>
                </a:solidFill>
                <a:latin typeface="+mj-lt"/>
              </a:rPr>
              <a:t>A</a:t>
            </a:r>
          </a:p>
        </p:txBody>
      </p:sp>
      <p:sp>
        <p:nvSpPr>
          <p:cNvPr id="7" name="TextBox 6"/>
          <p:cNvSpPr txBox="1"/>
          <p:nvPr/>
        </p:nvSpPr>
        <p:spPr>
          <a:xfrm>
            <a:off x="2621469" y="2816512"/>
            <a:ext cx="407484" cy="498598"/>
          </a:xfrm>
          <a:prstGeom prst="rect">
            <a:avLst/>
          </a:prstGeom>
          <a:noFill/>
        </p:spPr>
        <p:txBody>
          <a:bodyPr wrap="none" rtlCol="0">
            <a:spAutoFit/>
          </a:bodyPr>
          <a:lstStyle/>
          <a:p>
            <a:pPr fontAlgn="base">
              <a:lnSpc>
                <a:spcPct val="110000"/>
              </a:lnSpc>
              <a:spcBef>
                <a:spcPct val="20000"/>
              </a:spcBef>
              <a:spcAft>
                <a:spcPct val="0"/>
              </a:spcAft>
              <a:buClr>
                <a:srgbClr val="3367CD"/>
              </a:buClr>
            </a:pPr>
            <a:r>
              <a:rPr lang="en-US" sz="2400" b="1" dirty="0">
                <a:solidFill>
                  <a:srgbClr val="7E6BC9">
                    <a:lumMod val="50000"/>
                  </a:srgbClr>
                </a:solidFill>
                <a:latin typeface="+mj-lt"/>
              </a:rPr>
              <a:t>D</a:t>
            </a:r>
          </a:p>
        </p:txBody>
      </p:sp>
      <p:sp>
        <p:nvSpPr>
          <p:cNvPr id="8" name="TextBox 7"/>
          <p:cNvSpPr txBox="1"/>
          <p:nvPr/>
        </p:nvSpPr>
        <p:spPr>
          <a:xfrm>
            <a:off x="2766396" y="3893163"/>
            <a:ext cx="407484" cy="498598"/>
          </a:xfrm>
          <a:prstGeom prst="rect">
            <a:avLst/>
          </a:prstGeom>
          <a:noFill/>
        </p:spPr>
        <p:txBody>
          <a:bodyPr wrap="none" rtlCol="0">
            <a:spAutoFit/>
          </a:bodyPr>
          <a:lstStyle/>
          <a:p>
            <a:pPr fontAlgn="base">
              <a:lnSpc>
                <a:spcPct val="110000"/>
              </a:lnSpc>
              <a:spcBef>
                <a:spcPct val="20000"/>
              </a:spcBef>
              <a:spcAft>
                <a:spcPct val="0"/>
              </a:spcAft>
              <a:buClr>
                <a:srgbClr val="3367CD"/>
              </a:buClr>
            </a:pPr>
            <a:r>
              <a:rPr lang="en-US" sz="2400" b="1" dirty="0">
                <a:solidFill>
                  <a:srgbClr val="7E6BC9">
                    <a:lumMod val="50000"/>
                  </a:srgbClr>
                </a:solidFill>
                <a:latin typeface="+mj-lt"/>
              </a:rPr>
              <a:t>K</a:t>
            </a:r>
          </a:p>
        </p:txBody>
      </p:sp>
      <p:sp>
        <p:nvSpPr>
          <p:cNvPr id="9" name="TextBox 8"/>
          <p:cNvSpPr txBox="1"/>
          <p:nvPr/>
        </p:nvSpPr>
        <p:spPr>
          <a:xfrm>
            <a:off x="2647953" y="4950112"/>
            <a:ext cx="407484" cy="498598"/>
          </a:xfrm>
          <a:prstGeom prst="rect">
            <a:avLst/>
          </a:prstGeom>
          <a:noFill/>
        </p:spPr>
        <p:txBody>
          <a:bodyPr wrap="none" rtlCol="0">
            <a:spAutoFit/>
          </a:bodyPr>
          <a:lstStyle/>
          <a:p>
            <a:pPr fontAlgn="base">
              <a:lnSpc>
                <a:spcPct val="110000"/>
              </a:lnSpc>
              <a:spcBef>
                <a:spcPct val="20000"/>
              </a:spcBef>
              <a:spcAft>
                <a:spcPct val="0"/>
              </a:spcAft>
              <a:buClr>
                <a:srgbClr val="3367CD"/>
              </a:buClr>
            </a:pPr>
            <a:r>
              <a:rPr lang="en-US" sz="2400" b="1" dirty="0">
                <a:solidFill>
                  <a:srgbClr val="7E6BC9">
                    <a:lumMod val="50000"/>
                  </a:srgbClr>
                </a:solidFill>
                <a:latin typeface="+mj-lt"/>
              </a:rPr>
              <a:t>A</a:t>
            </a:r>
          </a:p>
        </p:txBody>
      </p:sp>
      <p:sp>
        <p:nvSpPr>
          <p:cNvPr id="10" name="TextBox 9"/>
          <p:cNvSpPr txBox="1"/>
          <p:nvPr/>
        </p:nvSpPr>
        <p:spPr>
          <a:xfrm>
            <a:off x="2114553" y="5866435"/>
            <a:ext cx="407484" cy="498598"/>
          </a:xfrm>
          <a:prstGeom prst="rect">
            <a:avLst/>
          </a:prstGeom>
          <a:noFill/>
        </p:spPr>
        <p:txBody>
          <a:bodyPr wrap="none" rtlCol="0">
            <a:spAutoFit/>
          </a:bodyPr>
          <a:lstStyle/>
          <a:p>
            <a:pPr fontAlgn="base">
              <a:lnSpc>
                <a:spcPct val="110000"/>
              </a:lnSpc>
              <a:spcBef>
                <a:spcPct val="20000"/>
              </a:spcBef>
              <a:spcAft>
                <a:spcPct val="0"/>
              </a:spcAft>
              <a:buClr>
                <a:srgbClr val="3367CD"/>
              </a:buClr>
            </a:pPr>
            <a:r>
              <a:rPr lang="en-US" sz="2400" b="1" dirty="0">
                <a:solidFill>
                  <a:srgbClr val="7E6BC9">
                    <a:lumMod val="50000"/>
                  </a:srgbClr>
                </a:solidFill>
                <a:latin typeface="+mj-lt"/>
              </a:rPr>
              <a:t>R</a:t>
            </a:r>
          </a:p>
        </p:txBody>
      </p:sp>
      <p:sp>
        <p:nvSpPr>
          <p:cNvPr id="11" name="Rectangle 10"/>
          <p:cNvSpPr/>
          <p:nvPr/>
        </p:nvSpPr>
        <p:spPr>
          <a:xfrm>
            <a:off x="3333753" y="3272135"/>
            <a:ext cx="4572000" cy="523220"/>
          </a:xfrm>
          <a:prstGeom prst="rect">
            <a:avLst/>
          </a:prstGeom>
        </p:spPr>
        <p:txBody>
          <a:bodyPr>
            <a:spAutoFit/>
          </a:bodyPr>
          <a:lstStyle/>
          <a:p>
            <a:pPr marL="342900" indent="-342900">
              <a:buClr>
                <a:schemeClr val="accent4">
                  <a:lumMod val="50000"/>
                </a:schemeClr>
              </a:buClr>
              <a:buSzPct val="100000"/>
              <a:buFont typeface="Wingdings" pitchFamily="2" charset="2"/>
              <a:buChar char="§"/>
            </a:pPr>
            <a:r>
              <a:rPr lang="en-US" sz="1400" i="1" dirty="0">
                <a:latin typeface="+mj-lt"/>
              </a:rPr>
              <a:t>Personal motivation to support the </a:t>
            </a:r>
            <a:r>
              <a:rPr lang="en-US" sz="1400" i="1" dirty="0" smtClean="0">
                <a:latin typeface="+mj-lt"/>
              </a:rPr>
              <a:t>change.</a:t>
            </a:r>
            <a:endParaRPr lang="en-US" sz="1400" i="1" dirty="0">
              <a:latin typeface="+mj-lt"/>
            </a:endParaRPr>
          </a:p>
          <a:p>
            <a:pPr marL="342900" indent="-342900">
              <a:buClr>
                <a:schemeClr val="accent4">
                  <a:lumMod val="50000"/>
                </a:schemeClr>
              </a:buClr>
              <a:buSzPct val="100000"/>
              <a:buFont typeface="Wingdings" pitchFamily="2" charset="2"/>
              <a:buChar char="§"/>
            </a:pPr>
            <a:r>
              <a:rPr lang="en-US" sz="1400" i="1" dirty="0">
                <a:latin typeface="+mj-lt"/>
              </a:rPr>
              <a:t>Organizational drivers to support the change.</a:t>
            </a:r>
          </a:p>
        </p:txBody>
      </p:sp>
      <p:sp>
        <p:nvSpPr>
          <p:cNvPr id="12" name="Rectangle 11"/>
          <p:cNvSpPr/>
          <p:nvPr/>
        </p:nvSpPr>
        <p:spPr>
          <a:xfrm>
            <a:off x="3513449" y="4338935"/>
            <a:ext cx="4572000" cy="523220"/>
          </a:xfrm>
          <a:prstGeom prst="rect">
            <a:avLst/>
          </a:prstGeom>
        </p:spPr>
        <p:txBody>
          <a:bodyPr>
            <a:spAutoFit/>
          </a:bodyPr>
          <a:lstStyle/>
          <a:p>
            <a:pPr marL="342900" indent="-342900">
              <a:buClr>
                <a:schemeClr val="accent4">
                  <a:lumMod val="50000"/>
                </a:schemeClr>
              </a:buClr>
              <a:buSzPct val="100000"/>
              <a:buFont typeface="Wingdings" pitchFamily="2" charset="2"/>
              <a:buChar char="§"/>
            </a:pPr>
            <a:r>
              <a:rPr lang="en-US" sz="1400" i="1" dirty="0">
                <a:latin typeface="+mj-lt"/>
              </a:rPr>
              <a:t>Understanding </a:t>
            </a:r>
            <a:r>
              <a:rPr lang="en-US" sz="1400" b="1" i="1" dirty="0">
                <a:latin typeface="+mj-lt"/>
              </a:rPr>
              <a:t>how</a:t>
            </a:r>
            <a:r>
              <a:rPr lang="en-US" sz="1400" i="1" dirty="0">
                <a:latin typeface="+mj-lt"/>
              </a:rPr>
              <a:t> to </a:t>
            </a:r>
            <a:r>
              <a:rPr lang="en-US" sz="1400" i="1" dirty="0" smtClean="0">
                <a:latin typeface="+mj-lt"/>
              </a:rPr>
              <a:t>change.</a:t>
            </a:r>
            <a:endParaRPr lang="en-US" sz="1400" i="1" dirty="0">
              <a:latin typeface="+mj-lt"/>
            </a:endParaRPr>
          </a:p>
          <a:p>
            <a:pPr marL="342900" indent="-342900">
              <a:buClr>
                <a:schemeClr val="accent4">
                  <a:lumMod val="50000"/>
                </a:schemeClr>
              </a:buClr>
              <a:buSzPct val="100000"/>
              <a:buFont typeface="Wingdings" pitchFamily="2" charset="2"/>
              <a:buChar char="§"/>
            </a:pPr>
            <a:r>
              <a:rPr lang="en-US" sz="1400" i="1" dirty="0" smtClean="0">
                <a:latin typeface="+mj-lt"/>
              </a:rPr>
              <a:t>The </a:t>
            </a:r>
            <a:r>
              <a:rPr lang="en-US" sz="1400" i="1" dirty="0">
                <a:latin typeface="+mj-lt"/>
              </a:rPr>
              <a:t>details of </a:t>
            </a:r>
            <a:r>
              <a:rPr lang="en-US" sz="1400" b="1" i="1" dirty="0">
                <a:latin typeface="+mj-lt"/>
              </a:rPr>
              <a:t>what</a:t>
            </a:r>
            <a:r>
              <a:rPr lang="en-US" sz="1400" i="1" dirty="0">
                <a:latin typeface="+mj-lt"/>
              </a:rPr>
              <a:t> to </a:t>
            </a:r>
            <a:r>
              <a:rPr lang="en-US" sz="1400" i="1" dirty="0" smtClean="0">
                <a:latin typeface="+mj-lt"/>
              </a:rPr>
              <a:t>do.</a:t>
            </a:r>
            <a:endParaRPr lang="en-US" sz="1400" i="1" dirty="0">
              <a:latin typeface="+mj-lt"/>
            </a:endParaRPr>
          </a:p>
        </p:txBody>
      </p:sp>
      <p:sp>
        <p:nvSpPr>
          <p:cNvPr id="13" name="Rectangle 12"/>
          <p:cNvSpPr/>
          <p:nvPr/>
        </p:nvSpPr>
        <p:spPr>
          <a:xfrm>
            <a:off x="3333753" y="5417163"/>
            <a:ext cx="4572000" cy="307777"/>
          </a:xfrm>
          <a:prstGeom prst="rect">
            <a:avLst/>
          </a:prstGeom>
        </p:spPr>
        <p:txBody>
          <a:bodyPr>
            <a:spAutoFit/>
          </a:bodyPr>
          <a:lstStyle/>
          <a:p>
            <a:pPr marL="342900" indent="-342900">
              <a:buClr>
                <a:schemeClr val="accent4">
                  <a:lumMod val="50000"/>
                </a:schemeClr>
              </a:buClr>
              <a:buSzPct val="100000"/>
              <a:buFont typeface="Wingdings" pitchFamily="2" charset="2"/>
              <a:buChar char="§"/>
            </a:pPr>
            <a:r>
              <a:rPr lang="en-US" sz="1400" i="1" dirty="0">
                <a:latin typeface="+mj-lt"/>
              </a:rPr>
              <a:t>Demonstrated ability to implement the change.</a:t>
            </a:r>
          </a:p>
        </p:txBody>
      </p:sp>
      <p:sp>
        <p:nvSpPr>
          <p:cNvPr id="14" name="Rectangle 13"/>
          <p:cNvSpPr/>
          <p:nvPr/>
        </p:nvSpPr>
        <p:spPr>
          <a:xfrm>
            <a:off x="2379547" y="6328586"/>
            <a:ext cx="4992806" cy="307777"/>
          </a:xfrm>
          <a:prstGeom prst="rect">
            <a:avLst/>
          </a:prstGeom>
        </p:spPr>
        <p:txBody>
          <a:bodyPr wrap="square">
            <a:spAutoFit/>
          </a:bodyPr>
          <a:lstStyle/>
          <a:p>
            <a:pPr marL="742950" lvl="1" indent="-285750">
              <a:buClr>
                <a:schemeClr val="accent4">
                  <a:lumMod val="50000"/>
                </a:schemeClr>
              </a:buClr>
              <a:buSzPct val="100000"/>
              <a:buFont typeface="Wingdings" pitchFamily="2" charset="2"/>
              <a:buChar char="§"/>
            </a:pPr>
            <a:r>
              <a:rPr lang="en-US" sz="1400" i="1" dirty="0">
                <a:latin typeface="+mj-lt"/>
              </a:rPr>
              <a:t>Recognition, rewards, incentives, realized benefits.</a:t>
            </a:r>
          </a:p>
        </p:txBody>
      </p:sp>
      <p:sp>
        <p:nvSpPr>
          <p:cNvPr id="16" name="TextBox 15"/>
          <p:cNvSpPr txBox="1"/>
          <p:nvPr/>
        </p:nvSpPr>
        <p:spPr>
          <a:xfrm>
            <a:off x="7069141" y="6778823"/>
            <a:ext cx="3549113" cy="307777"/>
          </a:xfrm>
          <a:prstGeom prst="rect">
            <a:avLst/>
          </a:prstGeom>
          <a:noFill/>
        </p:spPr>
        <p:txBody>
          <a:bodyPr wrap="none" rtlCol="0">
            <a:spAutoFit/>
          </a:bodyPr>
          <a:lstStyle/>
          <a:p>
            <a:r>
              <a:rPr lang="en-US" sz="1400" dirty="0" smtClean="0">
                <a:latin typeface="+mj-lt"/>
              </a:rPr>
              <a:t>Copyright 2014 </a:t>
            </a:r>
            <a:r>
              <a:rPr lang="en-US" sz="1400" dirty="0" err="1" smtClean="0">
                <a:latin typeface="+mj-lt"/>
              </a:rPr>
              <a:t>Prosci</a:t>
            </a:r>
            <a:r>
              <a:rPr lang="en-US" sz="1400" dirty="0" smtClean="0">
                <a:latin typeface="+mj-lt"/>
              </a:rPr>
              <a:t>.  All writes reserved</a:t>
            </a:r>
            <a:endParaRPr lang="en-US" sz="1400" dirty="0">
              <a:latin typeface="+mj-lt"/>
            </a:endParaRPr>
          </a:p>
        </p:txBody>
      </p:sp>
    </p:spTree>
    <p:extLst>
      <p:ext uri="{BB962C8B-B14F-4D97-AF65-F5344CB8AC3E}">
        <p14:creationId xmlns:p14="http://schemas.microsoft.com/office/powerpoint/2010/main" val="25340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Content Placeholder 2"/>
          <p:cNvSpPr>
            <a:spLocks noGrp="1"/>
          </p:cNvSpPr>
          <p:nvPr>
            <p:ph idx="1"/>
          </p:nvPr>
        </p:nvSpPr>
        <p:spPr>
          <a:xfrm>
            <a:off x="1218883" y="1600200"/>
            <a:ext cx="9523729" cy="533400"/>
          </a:xfrm>
        </p:spPr>
        <p:txBody>
          <a:bodyPr/>
          <a:lstStyle/>
          <a:p>
            <a:r>
              <a:rPr lang="en-US" dirty="0" smtClean="0"/>
              <a:t>Daniel </a:t>
            </a:r>
            <a:r>
              <a:rPr lang="en-US" dirty="0" err="1" smtClean="0"/>
              <a:t>Goleman</a:t>
            </a:r>
            <a:r>
              <a:rPr lang="en-US" dirty="0" smtClean="0"/>
              <a:t> </a:t>
            </a:r>
            <a:endParaRPr lang="en-US" dirty="0"/>
          </a:p>
        </p:txBody>
      </p:sp>
      <p:pic>
        <p:nvPicPr>
          <p:cNvPr id="4" name="Picture Placeholder 4" descr="Leadership That Gets Results.pdf (SECURED)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12" y="2124262"/>
            <a:ext cx="9435950" cy="4428937"/>
          </a:xfrm>
          <a:prstGeom prst="rect">
            <a:avLst/>
          </a:prstGeom>
        </p:spPr>
      </p:pic>
    </p:spTree>
    <p:extLst>
      <p:ext uri="{BB962C8B-B14F-4D97-AF65-F5344CB8AC3E}">
        <p14:creationId xmlns:p14="http://schemas.microsoft.com/office/powerpoint/2010/main" val="352682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s://encrypted-tbn2.gstatic.com/images?q=tbn:ANd9GcSBf1lg8xsbUeELUY3H8M7bjK0HBhdyC0IB1wj8hkAjjexd0Z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783" y="22860"/>
            <a:ext cx="3764042" cy="2819400"/>
          </a:xfrm>
          <a:prstGeom prst="rect">
            <a:avLst/>
          </a:prstGeom>
          <a:noFill/>
          <a:extLst>
            <a:ext uri="{909E8E84-426E-40dd-AFC4-6F175D3DCCD1}">
              <a14:hiddenFill xmlns:a14="http://schemas.microsoft.com/office/drawing/2010/main">
                <a:solidFill>
                  <a:srgbClr val="FFFFFF"/>
                </a:solidFill>
              </a14:hiddenFill>
            </a:ext>
          </a:extLst>
        </p:spPr>
      </p:pic>
      <p:sp>
        <p:nvSpPr>
          <p:cNvPr id="12290" name="Title 1"/>
          <p:cNvSpPr>
            <a:spLocks noGrp="1"/>
          </p:cNvSpPr>
          <p:nvPr>
            <p:ph type="title"/>
          </p:nvPr>
        </p:nvSpPr>
        <p:spPr/>
        <p:txBody>
          <a:bodyPr/>
          <a:lstStyle/>
          <a:p>
            <a:r>
              <a:rPr lang="en-US" dirty="0" smtClean="0"/>
              <a:t>Introducing the Star Model:</a:t>
            </a:r>
            <a:br>
              <a:rPr lang="en-US" dirty="0" smtClean="0"/>
            </a:br>
            <a:r>
              <a:rPr lang="en-US" sz="2400" i="1" dirty="0" smtClean="0"/>
              <a:t>Framework for Organizational Assessment &amp;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7184144"/>
              </p:ext>
            </p:extLst>
          </p:nvPr>
        </p:nvGraphicFramePr>
        <p:xfrm>
          <a:off x="948022" y="1524000"/>
          <a:ext cx="10123494" cy="44215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292" name="TextBox 41"/>
          <p:cNvSpPr txBox="1">
            <a:spLocks noChangeArrowheads="1"/>
          </p:cNvSpPr>
          <p:nvPr/>
        </p:nvSpPr>
        <p:spPr bwMode="auto">
          <a:xfrm>
            <a:off x="9142412" y="6172200"/>
            <a:ext cx="2844059"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fontAlgn="base" hangingPunct="1">
              <a:lnSpc>
                <a:spcPct val="110000"/>
              </a:lnSpc>
              <a:spcBef>
                <a:spcPct val="20000"/>
              </a:spcBef>
              <a:spcAft>
                <a:spcPct val="0"/>
              </a:spcAft>
              <a:buClr>
                <a:srgbClr val="3367CD"/>
              </a:buClr>
            </a:pPr>
            <a:r>
              <a:rPr lang="en-US" sz="1400" i="1" dirty="0">
                <a:solidFill>
                  <a:prstClr val="black"/>
                </a:solidFill>
              </a:rPr>
              <a:t>Adapted from J. Galbraith, Star Model </a:t>
            </a:r>
          </a:p>
        </p:txBody>
      </p:sp>
      <p:grpSp>
        <p:nvGrpSpPr>
          <p:cNvPr id="12294" name="Group 40"/>
          <p:cNvGrpSpPr>
            <a:grpSpLocks/>
          </p:cNvGrpSpPr>
          <p:nvPr/>
        </p:nvGrpSpPr>
        <p:grpSpPr bwMode="auto">
          <a:xfrm>
            <a:off x="4570413" y="2590800"/>
            <a:ext cx="2680738" cy="2152650"/>
            <a:chOff x="3352802" y="2895600"/>
            <a:chExt cx="2311398" cy="2133600"/>
          </a:xfrm>
        </p:grpSpPr>
        <p:cxnSp>
          <p:nvCxnSpPr>
            <p:cNvPr id="15" name="Straight Connector 14"/>
            <p:cNvCxnSpPr/>
            <p:nvPr/>
          </p:nvCxnSpPr>
          <p:spPr bwMode="auto">
            <a:xfrm flipH="1" flipV="1">
              <a:off x="3352802" y="3710683"/>
              <a:ext cx="2033156" cy="1318517"/>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V="1">
              <a:off x="3734391" y="2895600"/>
              <a:ext cx="775104" cy="213360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3734391" y="3710683"/>
              <a:ext cx="1929809" cy="1318517"/>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flipV="1">
              <a:off x="4509495" y="2895600"/>
              <a:ext cx="876463" cy="213360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352802" y="3710683"/>
              <a:ext cx="2311398"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295" name="TextBox 8"/>
          <p:cNvSpPr txBox="1">
            <a:spLocks noChangeArrowheads="1"/>
          </p:cNvSpPr>
          <p:nvPr/>
        </p:nvSpPr>
        <p:spPr bwMode="auto">
          <a:xfrm>
            <a:off x="4977103" y="3378548"/>
            <a:ext cx="1828324"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lnSpc>
                <a:spcPct val="110000"/>
              </a:lnSpc>
              <a:spcBef>
                <a:spcPct val="20000"/>
              </a:spcBef>
              <a:spcAft>
                <a:spcPct val="0"/>
              </a:spcAft>
              <a:buClr>
                <a:srgbClr val="3367CD"/>
              </a:buClr>
            </a:pPr>
            <a:r>
              <a:rPr lang="en-US" b="1" dirty="0">
                <a:solidFill>
                  <a:prstClr val="white">
                    <a:lumMod val="50000"/>
                  </a:prstClr>
                </a:solidFill>
              </a:rPr>
              <a:t>CULTURE</a:t>
            </a:r>
          </a:p>
          <a:p>
            <a:pPr algn="ctr" eaLnBrk="1" fontAlgn="base" hangingPunct="1">
              <a:lnSpc>
                <a:spcPct val="110000"/>
              </a:lnSpc>
              <a:spcBef>
                <a:spcPct val="20000"/>
              </a:spcBef>
              <a:spcAft>
                <a:spcPct val="0"/>
              </a:spcAft>
              <a:buClr>
                <a:srgbClr val="3367CD"/>
              </a:buClr>
            </a:pPr>
            <a:r>
              <a:rPr lang="ja-JP" altLang="en-US" b="1" dirty="0">
                <a:solidFill>
                  <a:prstClr val="white">
                    <a:lumMod val="50000"/>
                  </a:prstClr>
                </a:solidFill>
              </a:rPr>
              <a:t>文化</a:t>
            </a:r>
            <a:endParaRPr lang="en-US" b="1" dirty="0">
              <a:solidFill>
                <a:prstClr val="white">
                  <a:lumMod val="50000"/>
                </a:prstClr>
              </a:solidFill>
            </a:endParaRPr>
          </a:p>
        </p:txBody>
      </p:sp>
    </p:spTree>
    <p:extLst>
      <p:ext uri="{BB962C8B-B14F-4D97-AF65-F5344CB8AC3E}">
        <p14:creationId xmlns:p14="http://schemas.microsoft.com/office/powerpoint/2010/main" val="391801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Why These Elements Are Important</a:t>
            </a:r>
          </a:p>
        </p:txBody>
      </p:sp>
      <p:sp>
        <p:nvSpPr>
          <p:cNvPr id="69637" name="AutoShape 5"/>
          <p:cNvSpPr>
            <a:spLocks noChangeArrowheads="1"/>
          </p:cNvSpPr>
          <p:nvPr/>
        </p:nvSpPr>
        <p:spPr bwMode="auto">
          <a:xfrm>
            <a:off x="775961" y="3893432"/>
            <a:ext cx="1801468" cy="795455"/>
          </a:xfrm>
          <a:prstGeom prst="roundRect">
            <a:avLst>
              <a:gd name="adj" fmla="val 16667"/>
            </a:avLst>
          </a:prstGeom>
          <a:gradFill rotWithShape="1">
            <a:gsLst>
              <a:gs pos="0">
                <a:schemeClr val="tx2">
                  <a:gamma/>
                  <a:tint val="73725"/>
                  <a:invGamma/>
                </a:schemeClr>
              </a:gs>
              <a:gs pos="100000">
                <a:schemeClr val="tx2"/>
              </a:gs>
            </a:gsLst>
            <a:lin ang="5400000" scaled="1"/>
          </a:gradFill>
          <a:ln w="28575" algn="ctr">
            <a:solidFill>
              <a:srgbClr val="AEAEB2"/>
            </a:solidFill>
            <a:round/>
            <a:headEnd/>
            <a:tailEnd/>
          </a:ln>
          <a:effectLst/>
        </p:spPr>
        <p:txBody>
          <a:bodyPr wrap="none" anchor="ctr"/>
          <a:lstStyle/>
          <a:p>
            <a:pPr algn="ctr" fontAlgn="base">
              <a:lnSpc>
                <a:spcPct val="110000"/>
              </a:lnSpc>
              <a:spcBef>
                <a:spcPct val="20000"/>
              </a:spcBef>
              <a:spcAft>
                <a:spcPct val="0"/>
              </a:spcAft>
              <a:buClr>
                <a:srgbClr val="3367CD"/>
              </a:buClr>
              <a:defRPr/>
            </a:pPr>
            <a:r>
              <a:rPr lang="en-US" sz="1400" b="1" dirty="0">
                <a:solidFill>
                  <a:srgbClr val="FFFFFF"/>
                </a:solidFill>
                <a:cs typeface="Arial" charset="0"/>
              </a:rPr>
              <a:t>CONFUSION</a:t>
            </a:r>
          </a:p>
          <a:p>
            <a:pPr algn="ctr" fontAlgn="base">
              <a:lnSpc>
                <a:spcPct val="110000"/>
              </a:lnSpc>
              <a:spcBef>
                <a:spcPct val="20000"/>
              </a:spcBef>
              <a:spcAft>
                <a:spcPct val="0"/>
              </a:spcAft>
              <a:buClr>
                <a:srgbClr val="3367CD"/>
              </a:buClr>
              <a:defRPr/>
            </a:pPr>
            <a:r>
              <a:rPr lang="ja-JP" altLang="en-US" sz="1400" b="1" dirty="0">
                <a:solidFill>
                  <a:srgbClr val="FFFFFF"/>
                </a:solidFill>
                <a:cs typeface="Arial" charset="0"/>
              </a:rPr>
              <a:t>混乱</a:t>
            </a:r>
            <a:endParaRPr lang="en-US" sz="1400" b="1" dirty="0">
              <a:solidFill>
                <a:srgbClr val="FFFFFF"/>
              </a:solidFill>
              <a:cs typeface="Arial" charset="0"/>
            </a:endParaRPr>
          </a:p>
        </p:txBody>
      </p:sp>
      <p:grpSp>
        <p:nvGrpSpPr>
          <p:cNvPr id="6" name="Group 5"/>
          <p:cNvGrpSpPr>
            <a:grpSpLocks/>
          </p:cNvGrpSpPr>
          <p:nvPr/>
        </p:nvGrpSpPr>
        <p:grpSpPr bwMode="auto">
          <a:xfrm>
            <a:off x="760412" y="1736671"/>
            <a:ext cx="1842410" cy="2149527"/>
            <a:chOff x="238125" y="1228725"/>
            <a:chExt cx="1714500" cy="2462369"/>
          </a:xfrm>
          <a:solidFill>
            <a:schemeClr val="accent3"/>
          </a:solidFill>
        </p:grpSpPr>
        <p:sp>
          <p:nvSpPr>
            <p:cNvPr id="69636" name="Oval 4"/>
            <p:cNvSpPr>
              <a:spLocks noChangeArrowheads="1"/>
            </p:cNvSpPr>
            <p:nvPr/>
          </p:nvSpPr>
          <p:spPr bwMode="auto">
            <a:xfrm>
              <a:off x="257175" y="1228725"/>
              <a:ext cx="1695450" cy="847725"/>
            </a:xfrm>
            <a:prstGeom prst="ellipse">
              <a:avLst/>
            </a:prstGeom>
            <a:grpFill/>
            <a:ln w="19050" algn="ctr">
              <a:solidFill>
                <a:srgbClr val="7030A0"/>
              </a:solidFill>
              <a:round/>
              <a:headEnd/>
              <a:tailEnd/>
            </a:ln>
            <a:effectLst/>
          </p:spPr>
          <p:txBody>
            <a:bodyPr wrap="none" anchor="ctr"/>
            <a:lstStyle/>
            <a:p>
              <a:pPr algn="ctr" fontAlgn="base">
                <a:lnSpc>
                  <a:spcPct val="110000"/>
                </a:lnSpc>
                <a:spcBef>
                  <a:spcPct val="20000"/>
                </a:spcBef>
                <a:spcAft>
                  <a:spcPct val="0"/>
                </a:spcAft>
                <a:buClr>
                  <a:srgbClr val="3367CD"/>
                </a:buClr>
                <a:defRPr/>
              </a:pPr>
              <a:r>
                <a:rPr lang="en-US" sz="1600" b="1" dirty="0">
                  <a:solidFill>
                    <a:srgbClr val="FFFFFF"/>
                  </a:solidFill>
                  <a:cs typeface="Arial" charset="0"/>
                </a:rPr>
                <a:t>Strategy</a:t>
              </a:r>
            </a:p>
            <a:p>
              <a:pPr algn="ctr" fontAlgn="base">
                <a:lnSpc>
                  <a:spcPct val="110000"/>
                </a:lnSpc>
                <a:spcBef>
                  <a:spcPct val="20000"/>
                </a:spcBef>
                <a:spcAft>
                  <a:spcPct val="0"/>
                </a:spcAft>
                <a:buClr>
                  <a:srgbClr val="3367CD"/>
                </a:buClr>
                <a:defRPr/>
              </a:pPr>
              <a:r>
                <a:rPr lang="ja-JP" altLang="en-US" sz="1600" b="1" dirty="0">
                  <a:solidFill>
                    <a:srgbClr val="FFFFFF"/>
                  </a:solidFill>
                  <a:cs typeface="Arial" charset="0"/>
                </a:rPr>
                <a:t>战略</a:t>
              </a:r>
              <a:endParaRPr lang="en-US" sz="1600" b="1" dirty="0">
                <a:solidFill>
                  <a:srgbClr val="FFFFFF"/>
                </a:solidFill>
                <a:cs typeface="Arial" charset="0"/>
              </a:endParaRPr>
            </a:p>
          </p:txBody>
        </p:sp>
        <p:sp>
          <p:nvSpPr>
            <p:cNvPr id="20512" name="Text Box 6"/>
            <p:cNvSpPr txBox="1">
              <a:spLocks noChangeArrowheads="1"/>
            </p:cNvSpPr>
            <p:nvPr/>
          </p:nvSpPr>
          <p:spPr bwMode="auto">
            <a:xfrm>
              <a:off x="238125" y="2105025"/>
              <a:ext cx="1685925" cy="641714"/>
            </a:xfrm>
            <a:prstGeom prst="rect">
              <a:avLst/>
            </a:prstGeom>
            <a:solidFill>
              <a:srgbClr val="FFFFFF"/>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lnSpc>
                  <a:spcPct val="85000"/>
                </a:lnSpc>
                <a:spcBef>
                  <a:spcPct val="50000"/>
                </a:spcBef>
                <a:spcAft>
                  <a:spcPct val="0"/>
                </a:spcAft>
                <a:buClr>
                  <a:srgbClr val="3367CD"/>
                </a:buClr>
              </a:pPr>
              <a:r>
                <a:rPr lang="en-US" sz="1400" b="1" dirty="0">
                  <a:solidFill>
                    <a:srgbClr val="000000"/>
                  </a:solidFill>
                </a:rPr>
                <a:t>If strategy is missing, unclear, or not agreed upon</a:t>
              </a:r>
            </a:p>
          </p:txBody>
        </p:sp>
        <p:sp>
          <p:nvSpPr>
            <p:cNvPr id="5151" name="AutoShape 7"/>
            <p:cNvSpPr>
              <a:spLocks noChangeArrowheads="1"/>
            </p:cNvSpPr>
            <p:nvPr/>
          </p:nvSpPr>
          <p:spPr bwMode="auto">
            <a:xfrm>
              <a:off x="698499" y="3097369"/>
              <a:ext cx="762000" cy="593725"/>
            </a:xfrm>
            <a:prstGeom prst="downArrow">
              <a:avLst>
                <a:gd name="adj1" fmla="val 56259"/>
                <a:gd name="adj2" fmla="val 48120"/>
              </a:avLst>
            </a:prstGeom>
            <a:grpFill/>
            <a:ln w="28575">
              <a:solidFill>
                <a:srgbClr val="7030A0"/>
              </a:solidFill>
              <a:miter lim="800000"/>
              <a:headEnd/>
              <a:tailEnd/>
            </a:ln>
          </p:spPr>
          <p:txBody>
            <a:bodyPr vert="eaVert" wrap="none" anchor="ctr"/>
            <a:lstStyle/>
            <a:p>
              <a:pPr fontAlgn="base">
                <a:lnSpc>
                  <a:spcPct val="110000"/>
                </a:lnSpc>
                <a:spcBef>
                  <a:spcPct val="20000"/>
                </a:spcBef>
                <a:spcAft>
                  <a:spcPct val="0"/>
                </a:spcAft>
                <a:buClr>
                  <a:srgbClr val="3367CD"/>
                </a:buClr>
                <a:defRPr/>
              </a:pPr>
              <a:endParaRPr lang="en-US" sz="1600">
                <a:solidFill>
                  <a:srgbClr val="FFFFFF"/>
                </a:solidFill>
                <a:cs typeface="Arial" charset="0"/>
              </a:endParaRPr>
            </a:p>
          </p:txBody>
        </p:sp>
      </p:grpSp>
      <p:sp>
        <p:nvSpPr>
          <p:cNvPr id="20485" name="Text Box 8"/>
          <p:cNvSpPr txBox="1">
            <a:spLocks noChangeArrowheads="1"/>
          </p:cNvSpPr>
          <p:nvPr/>
        </p:nvSpPr>
        <p:spPr bwMode="auto">
          <a:xfrm>
            <a:off x="640438" y="4865713"/>
            <a:ext cx="1924294"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marL="114300" indent="-114300"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fontAlgn="base" hangingPunct="1">
              <a:lnSpc>
                <a:spcPct val="85000"/>
              </a:lnSpc>
              <a:spcBef>
                <a:spcPct val="50000"/>
              </a:spcBef>
              <a:spcAft>
                <a:spcPct val="0"/>
              </a:spcAft>
              <a:buClr>
                <a:srgbClr val="3367CD"/>
              </a:buClr>
              <a:buFontTx/>
              <a:buChar char="•"/>
            </a:pPr>
            <a:r>
              <a:rPr lang="en-US" sz="1300" b="1">
                <a:solidFill>
                  <a:srgbClr val="000000"/>
                </a:solidFill>
              </a:rPr>
              <a:t>No common direction; people pulling in different directions</a:t>
            </a:r>
          </a:p>
          <a:p>
            <a:pPr eaLnBrk="1" fontAlgn="base" hangingPunct="1">
              <a:lnSpc>
                <a:spcPct val="85000"/>
              </a:lnSpc>
              <a:spcBef>
                <a:spcPct val="50000"/>
              </a:spcBef>
              <a:spcAft>
                <a:spcPct val="0"/>
              </a:spcAft>
              <a:buClr>
                <a:srgbClr val="3367CD"/>
              </a:buClr>
              <a:buFontTx/>
              <a:buChar char="•"/>
            </a:pPr>
            <a:r>
              <a:rPr lang="en-US" sz="1300" b="1">
                <a:solidFill>
                  <a:srgbClr val="000000"/>
                </a:solidFill>
              </a:rPr>
              <a:t>No criteria for decision making</a:t>
            </a:r>
          </a:p>
        </p:txBody>
      </p:sp>
      <p:sp>
        <p:nvSpPr>
          <p:cNvPr id="69643" name="AutoShape 11"/>
          <p:cNvSpPr>
            <a:spLocks noChangeArrowheads="1"/>
          </p:cNvSpPr>
          <p:nvPr/>
        </p:nvSpPr>
        <p:spPr bwMode="auto">
          <a:xfrm>
            <a:off x="3071947" y="3893432"/>
            <a:ext cx="1801468" cy="795455"/>
          </a:xfrm>
          <a:prstGeom prst="roundRect">
            <a:avLst>
              <a:gd name="adj" fmla="val 16667"/>
            </a:avLst>
          </a:prstGeom>
          <a:gradFill rotWithShape="1">
            <a:gsLst>
              <a:gs pos="0">
                <a:schemeClr val="tx2">
                  <a:gamma/>
                  <a:tint val="73725"/>
                  <a:invGamma/>
                </a:schemeClr>
              </a:gs>
              <a:gs pos="100000">
                <a:schemeClr val="tx2"/>
              </a:gs>
            </a:gsLst>
            <a:lin ang="5400000" scaled="1"/>
          </a:gradFill>
          <a:ln w="28575" algn="ctr">
            <a:solidFill>
              <a:srgbClr val="AEAEB2"/>
            </a:solidFill>
            <a:round/>
            <a:headEnd/>
            <a:tailEnd/>
          </a:ln>
          <a:effectLst/>
        </p:spPr>
        <p:txBody>
          <a:bodyPr wrap="none" anchor="ctr"/>
          <a:lstStyle/>
          <a:p>
            <a:pPr algn="ctr" fontAlgn="base">
              <a:lnSpc>
                <a:spcPct val="110000"/>
              </a:lnSpc>
              <a:spcBef>
                <a:spcPct val="20000"/>
              </a:spcBef>
              <a:spcAft>
                <a:spcPct val="0"/>
              </a:spcAft>
              <a:buClr>
                <a:srgbClr val="3367CD"/>
              </a:buClr>
              <a:defRPr/>
            </a:pPr>
            <a:r>
              <a:rPr lang="en-US" sz="1400" b="1" dirty="0">
                <a:solidFill>
                  <a:srgbClr val="FFFFFF"/>
                </a:solidFill>
                <a:cs typeface="Arial" charset="0"/>
              </a:rPr>
              <a:t>FRICTION</a:t>
            </a:r>
          </a:p>
          <a:p>
            <a:pPr algn="ctr" fontAlgn="base">
              <a:lnSpc>
                <a:spcPct val="110000"/>
              </a:lnSpc>
              <a:spcBef>
                <a:spcPct val="20000"/>
              </a:spcBef>
              <a:spcAft>
                <a:spcPct val="0"/>
              </a:spcAft>
              <a:buClr>
                <a:srgbClr val="3367CD"/>
              </a:buClr>
              <a:defRPr/>
            </a:pPr>
            <a:r>
              <a:rPr lang="ja-JP" altLang="en-US" sz="1400" b="1" dirty="0">
                <a:solidFill>
                  <a:srgbClr val="FFFFFF"/>
                </a:solidFill>
                <a:cs typeface="Arial" charset="0"/>
              </a:rPr>
              <a:t>不和 </a:t>
            </a:r>
            <a:endParaRPr lang="en-US" sz="1400" b="1" dirty="0">
              <a:solidFill>
                <a:srgbClr val="FFFFFF"/>
              </a:solidFill>
              <a:cs typeface="Arial" charset="0"/>
            </a:endParaRPr>
          </a:p>
        </p:txBody>
      </p:sp>
      <p:grpSp>
        <p:nvGrpSpPr>
          <p:cNvPr id="7" name="Group 6"/>
          <p:cNvGrpSpPr>
            <a:grpSpLocks/>
          </p:cNvGrpSpPr>
          <p:nvPr/>
        </p:nvGrpSpPr>
        <p:grpSpPr bwMode="auto">
          <a:xfrm>
            <a:off x="3075099" y="1773243"/>
            <a:ext cx="1832174" cy="2112956"/>
            <a:chOff x="1976438" y="1228725"/>
            <a:chExt cx="1704975" cy="2420475"/>
          </a:xfrm>
          <a:solidFill>
            <a:schemeClr val="accent3"/>
          </a:solidFill>
        </p:grpSpPr>
        <p:sp>
          <p:nvSpPr>
            <p:cNvPr id="69642" name="Oval 10"/>
            <p:cNvSpPr>
              <a:spLocks noChangeArrowheads="1"/>
            </p:cNvSpPr>
            <p:nvPr/>
          </p:nvSpPr>
          <p:spPr bwMode="auto">
            <a:xfrm>
              <a:off x="1985963" y="1228725"/>
              <a:ext cx="1695450" cy="847725"/>
            </a:xfrm>
            <a:prstGeom prst="ellipse">
              <a:avLst/>
            </a:prstGeom>
            <a:grpFill/>
            <a:ln w="19050" algn="ctr">
              <a:solidFill>
                <a:srgbClr val="7030A0"/>
              </a:solidFill>
              <a:round/>
              <a:headEnd/>
              <a:tailEnd/>
            </a:ln>
            <a:effectLst/>
          </p:spPr>
          <p:txBody>
            <a:bodyPr wrap="none" anchor="ctr"/>
            <a:lstStyle/>
            <a:p>
              <a:pPr algn="ctr" fontAlgn="base">
                <a:lnSpc>
                  <a:spcPct val="110000"/>
                </a:lnSpc>
                <a:spcBef>
                  <a:spcPct val="20000"/>
                </a:spcBef>
                <a:spcAft>
                  <a:spcPct val="0"/>
                </a:spcAft>
                <a:buClr>
                  <a:srgbClr val="3367CD"/>
                </a:buClr>
                <a:defRPr/>
              </a:pPr>
              <a:endParaRPr lang="en-US" sz="1600" b="1" dirty="0">
                <a:solidFill>
                  <a:srgbClr val="FFFFFF"/>
                </a:solidFill>
                <a:cs typeface="Arial" charset="0"/>
              </a:endParaRPr>
            </a:p>
            <a:p>
              <a:pPr algn="ctr" fontAlgn="base">
                <a:lnSpc>
                  <a:spcPct val="110000"/>
                </a:lnSpc>
                <a:spcBef>
                  <a:spcPct val="20000"/>
                </a:spcBef>
                <a:spcAft>
                  <a:spcPct val="0"/>
                </a:spcAft>
                <a:buClr>
                  <a:srgbClr val="3367CD"/>
                </a:buClr>
                <a:defRPr/>
              </a:pPr>
              <a:r>
                <a:rPr lang="en-US" sz="1600" b="1" dirty="0">
                  <a:solidFill>
                    <a:srgbClr val="FFFFFF"/>
                  </a:solidFill>
                  <a:cs typeface="Arial" charset="0"/>
                </a:rPr>
                <a:t>Structure</a:t>
              </a:r>
            </a:p>
            <a:p>
              <a:pPr algn="ctr" fontAlgn="base">
                <a:lnSpc>
                  <a:spcPct val="110000"/>
                </a:lnSpc>
                <a:spcBef>
                  <a:spcPct val="20000"/>
                </a:spcBef>
                <a:spcAft>
                  <a:spcPct val="0"/>
                </a:spcAft>
                <a:buClr>
                  <a:srgbClr val="3367CD"/>
                </a:buClr>
                <a:defRPr/>
              </a:pPr>
              <a:r>
                <a:rPr lang="ja-JP" altLang="en-US" sz="1600" b="1" dirty="0">
                  <a:solidFill>
                    <a:srgbClr val="FFFFFF"/>
                  </a:solidFill>
                  <a:cs typeface="Arial" charset="0"/>
                </a:rPr>
                <a:t>组织 结构</a:t>
              </a:r>
              <a:endParaRPr lang="en-US" sz="1600" b="1" dirty="0">
                <a:solidFill>
                  <a:srgbClr val="FFFFFF"/>
                </a:solidFill>
                <a:cs typeface="Arial" charset="0"/>
              </a:endParaRPr>
            </a:p>
            <a:p>
              <a:pPr algn="ctr" fontAlgn="base">
                <a:lnSpc>
                  <a:spcPct val="110000"/>
                </a:lnSpc>
                <a:spcBef>
                  <a:spcPct val="20000"/>
                </a:spcBef>
                <a:spcAft>
                  <a:spcPct val="0"/>
                </a:spcAft>
                <a:buClr>
                  <a:srgbClr val="3367CD"/>
                </a:buClr>
                <a:defRPr/>
              </a:pPr>
              <a:endParaRPr lang="en-US" sz="1600" b="1" dirty="0">
                <a:solidFill>
                  <a:srgbClr val="FFFFFF"/>
                </a:solidFill>
                <a:cs typeface="Arial" charset="0"/>
              </a:endParaRPr>
            </a:p>
          </p:txBody>
        </p:sp>
        <p:sp>
          <p:nvSpPr>
            <p:cNvPr id="20509" name="Text Box 12"/>
            <p:cNvSpPr txBox="1">
              <a:spLocks noChangeArrowheads="1"/>
            </p:cNvSpPr>
            <p:nvPr/>
          </p:nvSpPr>
          <p:spPr bwMode="auto">
            <a:xfrm>
              <a:off x="1976438" y="2105025"/>
              <a:ext cx="1685925" cy="458587"/>
            </a:xfrm>
            <a:prstGeom prst="rect">
              <a:avLst/>
            </a:prstGeom>
            <a:solidFill>
              <a:srgbClr val="FFFFFF"/>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lnSpc>
                  <a:spcPct val="85000"/>
                </a:lnSpc>
                <a:spcBef>
                  <a:spcPct val="50000"/>
                </a:spcBef>
                <a:spcAft>
                  <a:spcPct val="0"/>
                </a:spcAft>
                <a:buClr>
                  <a:srgbClr val="3367CD"/>
                </a:buClr>
              </a:pPr>
              <a:r>
                <a:rPr lang="en-US" sz="1400" b="1" dirty="0">
                  <a:solidFill>
                    <a:srgbClr val="000000"/>
                  </a:solidFill>
                </a:rPr>
                <a:t>If the structure isn’t aligned to the strategy</a:t>
              </a:r>
            </a:p>
          </p:txBody>
        </p:sp>
        <p:sp>
          <p:nvSpPr>
            <p:cNvPr id="5146" name="AutoShape 13"/>
            <p:cNvSpPr>
              <a:spLocks noChangeArrowheads="1"/>
            </p:cNvSpPr>
            <p:nvPr/>
          </p:nvSpPr>
          <p:spPr bwMode="auto">
            <a:xfrm>
              <a:off x="2417763" y="3055475"/>
              <a:ext cx="762000" cy="593725"/>
            </a:xfrm>
            <a:prstGeom prst="downArrow">
              <a:avLst>
                <a:gd name="adj1" fmla="val 56259"/>
                <a:gd name="adj2" fmla="val 48120"/>
              </a:avLst>
            </a:prstGeom>
            <a:grpFill/>
            <a:ln w="28575">
              <a:solidFill>
                <a:srgbClr val="7030A0"/>
              </a:solidFill>
              <a:miter lim="800000"/>
              <a:headEnd/>
              <a:tailEnd/>
            </a:ln>
          </p:spPr>
          <p:txBody>
            <a:bodyPr vert="eaVert" wrap="none" anchor="ctr"/>
            <a:lstStyle/>
            <a:p>
              <a:pPr fontAlgn="base">
                <a:lnSpc>
                  <a:spcPct val="110000"/>
                </a:lnSpc>
                <a:spcBef>
                  <a:spcPct val="20000"/>
                </a:spcBef>
                <a:spcAft>
                  <a:spcPct val="0"/>
                </a:spcAft>
                <a:buClr>
                  <a:srgbClr val="3367CD"/>
                </a:buClr>
                <a:defRPr/>
              </a:pPr>
              <a:endParaRPr lang="en-US" sz="1600">
                <a:solidFill>
                  <a:srgbClr val="FFFFFF"/>
                </a:solidFill>
                <a:cs typeface="Arial" charset="0"/>
              </a:endParaRPr>
            </a:p>
          </p:txBody>
        </p:sp>
      </p:grpSp>
      <p:sp>
        <p:nvSpPr>
          <p:cNvPr id="20488" name="Text Box 14"/>
          <p:cNvSpPr txBox="1">
            <a:spLocks noChangeArrowheads="1"/>
          </p:cNvSpPr>
          <p:nvPr/>
        </p:nvSpPr>
        <p:spPr bwMode="auto">
          <a:xfrm>
            <a:off x="2957585" y="4865714"/>
            <a:ext cx="1924294" cy="138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marL="114300" indent="-114300"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fontAlgn="base" hangingPunct="1">
              <a:lnSpc>
                <a:spcPct val="85000"/>
              </a:lnSpc>
              <a:spcBef>
                <a:spcPct val="50000"/>
              </a:spcBef>
              <a:spcAft>
                <a:spcPct val="0"/>
              </a:spcAft>
              <a:buClr>
                <a:srgbClr val="3367CD"/>
              </a:buClr>
              <a:buFontTx/>
              <a:buChar char="•"/>
            </a:pPr>
            <a:r>
              <a:rPr lang="en-US" sz="1300" b="1">
                <a:solidFill>
                  <a:srgbClr val="000000"/>
                </a:solidFill>
              </a:rPr>
              <a:t>Inability to mobilize resources</a:t>
            </a:r>
          </a:p>
          <a:p>
            <a:pPr eaLnBrk="1" fontAlgn="base" hangingPunct="1">
              <a:lnSpc>
                <a:spcPct val="85000"/>
              </a:lnSpc>
              <a:spcBef>
                <a:spcPct val="50000"/>
              </a:spcBef>
              <a:spcAft>
                <a:spcPct val="0"/>
              </a:spcAft>
              <a:buClr>
                <a:srgbClr val="3367CD"/>
              </a:buClr>
              <a:buFontTx/>
              <a:buChar char="•"/>
            </a:pPr>
            <a:r>
              <a:rPr lang="en-US" sz="1300" b="1">
                <a:solidFill>
                  <a:srgbClr val="000000"/>
                </a:solidFill>
              </a:rPr>
              <a:t>Ineffective execution; lost opportunity for competitive advantage</a:t>
            </a:r>
          </a:p>
        </p:txBody>
      </p:sp>
      <p:sp>
        <p:nvSpPr>
          <p:cNvPr id="69649" name="AutoShape 17"/>
          <p:cNvSpPr>
            <a:spLocks noChangeArrowheads="1"/>
          </p:cNvSpPr>
          <p:nvPr/>
        </p:nvSpPr>
        <p:spPr bwMode="auto">
          <a:xfrm>
            <a:off x="5365816" y="3909308"/>
            <a:ext cx="1801468" cy="795455"/>
          </a:xfrm>
          <a:prstGeom prst="roundRect">
            <a:avLst>
              <a:gd name="adj" fmla="val 16667"/>
            </a:avLst>
          </a:prstGeom>
          <a:gradFill rotWithShape="1">
            <a:gsLst>
              <a:gs pos="0">
                <a:schemeClr val="tx2">
                  <a:gamma/>
                  <a:tint val="73725"/>
                  <a:invGamma/>
                </a:schemeClr>
              </a:gs>
              <a:gs pos="100000">
                <a:schemeClr val="tx2"/>
              </a:gs>
            </a:gsLst>
            <a:lin ang="5400000" scaled="1"/>
          </a:gradFill>
          <a:ln w="28575" algn="ctr">
            <a:solidFill>
              <a:srgbClr val="AEAEB2"/>
            </a:solidFill>
            <a:round/>
            <a:headEnd/>
            <a:tailEnd/>
          </a:ln>
          <a:effectLst/>
        </p:spPr>
        <p:txBody>
          <a:bodyPr wrap="none" anchor="ctr"/>
          <a:lstStyle/>
          <a:p>
            <a:pPr algn="ctr" fontAlgn="base">
              <a:lnSpc>
                <a:spcPct val="110000"/>
              </a:lnSpc>
              <a:spcBef>
                <a:spcPct val="20000"/>
              </a:spcBef>
              <a:spcAft>
                <a:spcPct val="0"/>
              </a:spcAft>
              <a:buClr>
                <a:srgbClr val="3367CD"/>
              </a:buClr>
              <a:defRPr/>
            </a:pPr>
            <a:r>
              <a:rPr lang="en-US" sz="1400" b="1" dirty="0">
                <a:solidFill>
                  <a:srgbClr val="FFFFFF"/>
                </a:solidFill>
                <a:cs typeface="Arial" charset="0"/>
              </a:rPr>
              <a:t>GRIDLOCK</a:t>
            </a:r>
          </a:p>
          <a:p>
            <a:pPr algn="ctr" fontAlgn="base">
              <a:lnSpc>
                <a:spcPct val="110000"/>
              </a:lnSpc>
              <a:spcBef>
                <a:spcPct val="20000"/>
              </a:spcBef>
              <a:spcAft>
                <a:spcPct val="0"/>
              </a:spcAft>
              <a:buClr>
                <a:srgbClr val="3367CD"/>
              </a:buClr>
              <a:defRPr/>
            </a:pPr>
            <a:r>
              <a:rPr lang="ja-JP" altLang="en-US" sz="1400" b="1" dirty="0">
                <a:solidFill>
                  <a:srgbClr val="FFFFFF"/>
                </a:solidFill>
                <a:cs typeface="Arial" charset="0"/>
              </a:rPr>
              <a:t>停顿</a:t>
            </a:r>
            <a:endParaRPr lang="en-US" sz="1400" b="1" dirty="0">
              <a:solidFill>
                <a:srgbClr val="FFFFFF"/>
              </a:solidFill>
              <a:cs typeface="Arial" charset="0"/>
            </a:endParaRPr>
          </a:p>
        </p:txBody>
      </p:sp>
      <p:grpSp>
        <p:nvGrpSpPr>
          <p:cNvPr id="8" name="Group 7"/>
          <p:cNvGrpSpPr>
            <a:grpSpLocks/>
          </p:cNvGrpSpPr>
          <p:nvPr/>
        </p:nvGrpSpPr>
        <p:grpSpPr bwMode="auto">
          <a:xfrm>
            <a:off x="5343722" y="1767317"/>
            <a:ext cx="1914060" cy="2118883"/>
            <a:chOff x="3629025" y="1214438"/>
            <a:chExt cx="1781175" cy="2427265"/>
          </a:xfrm>
          <a:solidFill>
            <a:schemeClr val="accent3"/>
          </a:solidFill>
        </p:grpSpPr>
        <p:sp>
          <p:nvSpPr>
            <p:cNvPr id="69648" name="Oval 16"/>
            <p:cNvSpPr>
              <a:spLocks noChangeArrowheads="1"/>
            </p:cNvSpPr>
            <p:nvPr/>
          </p:nvSpPr>
          <p:spPr bwMode="auto">
            <a:xfrm>
              <a:off x="3714750" y="1214438"/>
              <a:ext cx="1695450" cy="847725"/>
            </a:xfrm>
            <a:prstGeom prst="ellipse">
              <a:avLst/>
            </a:prstGeom>
            <a:grpFill/>
            <a:ln w="19050" algn="ctr">
              <a:solidFill>
                <a:srgbClr val="7030A0"/>
              </a:solidFill>
              <a:round/>
              <a:headEnd/>
              <a:tailEnd/>
            </a:ln>
            <a:effectLst/>
          </p:spPr>
          <p:txBody>
            <a:bodyPr wrap="none" anchor="ctr"/>
            <a:lstStyle/>
            <a:p>
              <a:pPr algn="ctr" fontAlgn="base">
                <a:spcBef>
                  <a:spcPct val="0"/>
                </a:spcBef>
                <a:spcAft>
                  <a:spcPct val="0"/>
                </a:spcAft>
                <a:buClr>
                  <a:srgbClr val="3367CD"/>
                </a:buClr>
                <a:defRPr/>
              </a:pPr>
              <a:r>
                <a:rPr lang="en-US" sz="1600" b="1" dirty="0">
                  <a:solidFill>
                    <a:srgbClr val="FFFFFF"/>
                  </a:solidFill>
                  <a:cs typeface="Arial" charset="0"/>
                </a:rPr>
                <a:t>Process</a:t>
              </a:r>
            </a:p>
            <a:p>
              <a:pPr algn="ctr" fontAlgn="base">
                <a:spcBef>
                  <a:spcPct val="0"/>
                </a:spcBef>
                <a:spcAft>
                  <a:spcPct val="0"/>
                </a:spcAft>
                <a:buClr>
                  <a:srgbClr val="3367CD"/>
                </a:buClr>
                <a:defRPr/>
              </a:pPr>
              <a:r>
                <a:rPr lang="ja-JP" altLang="en-US" sz="1600" b="1" dirty="0">
                  <a:solidFill>
                    <a:srgbClr val="FFFFFF"/>
                  </a:solidFill>
                  <a:cs typeface="Arial" charset="0"/>
                </a:rPr>
                <a:t>过程 </a:t>
              </a:r>
              <a:endParaRPr lang="en-US" sz="1600" b="1" dirty="0">
                <a:solidFill>
                  <a:srgbClr val="FFFFFF"/>
                </a:solidFill>
                <a:cs typeface="Arial" charset="0"/>
              </a:endParaRPr>
            </a:p>
          </p:txBody>
        </p:sp>
        <p:sp>
          <p:nvSpPr>
            <p:cNvPr id="20506" name="Text Box 18"/>
            <p:cNvSpPr txBox="1">
              <a:spLocks noChangeArrowheads="1"/>
            </p:cNvSpPr>
            <p:nvPr/>
          </p:nvSpPr>
          <p:spPr bwMode="auto">
            <a:xfrm>
              <a:off x="3629025" y="2090738"/>
              <a:ext cx="1771650" cy="824841"/>
            </a:xfrm>
            <a:prstGeom prst="rect">
              <a:avLst/>
            </a:prstGeom>
            <a:solidFill>
              <a:srgbClr val="FFFFFF"/>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lnSpc>
                  <a:spcPct val="85000"/>
                </a:lnSpc>
                <a:spcBef>
                  <a:spcPct val="50000"/>
                </a:spcBef>
                <a:spcAft>
                  <a:spcPct val="0"/>
                </a:spcAft>
                <a:buClr>
                  <a:srgbClr val="3367CD"/>
                </a:buClr>
              </a:pPr>
              <a:r>
                <a:rPr lang="en-US" sz="1400" b="1" dirty="0">
                  <a:solidFill>
                    <a:srgbClr val="000000"/>
                  </a:solidFill>
                </a:rPr>
                <a:t>If the development of coordinating mechanisms is left to chance</a:t>
              </a:r>
            </a:p>
          </p:txBody>
        </p:sp>
        <p:sp>
          <p:nvSpPr>
            <p:cNvPr id="5141" name="AutoShape 19"/>
            <p:cNvSpPr>
              <a:spLocks noChangeArrowheads="1"/>
            </p:cNvSpPr>
            <p:nvPr/>
          </p:nvSpPr>
          <p:spPr bwMode="auto">
            <a:xfrm>
              <a:off x="4137025" y="3047978"/>
              <a:ext cx="762000" cy="593725"/>
            </a:xfrm>
            <a:prstGeom prst="downArrow">
              <a:avLst>
                <a:gd name="adj1" fmla="val 56259"/>
                <a:gd name="adj2" fmla="val 48120"/>
              </a:avLst>
            </a:prstGeom>
            <a:grpFill/>
            <a:ln w="28575">
              <a:solidFill>
                <a:srgbClr val="7030A0"/>
              </a:solidFill>
              <a:miter lim="800000"/>
              <a:headEnd/>
              <a:tailEnd/>
            </a:ln>
          </p:spPr>
          <p:txBody>
            <a:bodyPr vert="eaVert" wrap="none" anchor="ctr"/>
            <a:lstStyle/>
            <a:p>
              <a:pPr fontAlgn="base">
                <a:lnSpc>
                  <a:spcPct val="110000"/>
                </a:lnSpc>
                <a:spcBef>
                  <a:spcPct val="20000"/>
                </a:spcBef>
                <a:spcAft>
                  <a:spcPct val="0"/>
                </a:spcAft>
                <a:buClr>
                  <a:srgbClr val="3367CD"/>
                </a:buClr>
                <a:defRPr/>
              </a:pPr>
              <a:endParaRPr lang="en-US" sz="1600">
                <a:solidFill>
                  <a:srgbClr val="FFFFFF"/>
                </a:solidFill>
                <a:cs typeface="Arial" charset="0"/>
              </a:endParaRPr>
            </a:p>
          </p:txBody>
        </p:sp>
      </p:grpSp>
      <p:sp>
        <p:nvSpPr>
          <p:cNvPr id="20491" name="Text Box 20"/>
          <p:cNvSpPr txBox="1">
            <a:spLocks noChangeArrowheads="1"/>
          </p:cNvSpPr>
          <p:nvPr/>
        </p:nvSpPr>
        <p:spPr bwMode="auto">
          <a:xfrm>
            <a:off x="5297662" y="4815700"/>
            <a:ext cx="2180186" cy="148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marL="114300" indent="-114300"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fontAlgn="base" hangingPunct="1">
              <a:lnSpc>
                <a:spcPct val="85000"/>
              </a:lnSpc>
              <a:spcBef>
                <a:spcPct val="50000"/>
              </a:spcBef>
              <a:spcAft>
                <a:spcPct val="0"/>
              </a:spcAft>
              <a:buClr>
                <a:srgbClr val="3367CD"/>
              </a:buClr>
              <a:buFontTx/>
              <a:buChar char="•"/>
            </a:pPr>
            <a:r>
              <a:rPr lang="en-US" sz="1300" b="1" dirty="0">
                <a:solidFill>
                  <a:srgbClr val="000000"/>
                </a:solidFill>
              </a:rPr>
              <a:t>Lack of collaboration across boundaries</a:t>
            </a:r>
          </a:p>
          <a:p>
            <a:pPr eaLnBrk="1" fontAlgn="base" hangingPunct="1">
              <a:lnSpc>
                <a:spcPct val="85000"/>
              </a:lnSpc>
              <a:spcBef>
                <a:spcPct val="50000"/>
              </a:spcBef>
              <a:spcAft>
                <a:spcPct val="0"/>
              </a:spcAft>
              <a:buClr>
                <a:srgbClr val="3367CD"/>
              </a:buClr>
              <a:buFontTx/>
              <a:buChar char="•"/>
            </a:pPr>
            <a:r>
              <a:rPr lang="en-US" sz="1300" b="1" dirty="0">
                <a:solidFill>
                  <a:srgbClr val="000000"/>
                </a:solidFill>
              </a:rPr>
              <a:t>Long decision and innovation cycle times</a:t>
            </a:r>
          </a:p>
          <a:p>
            <a:pPr eaLnBrk="1" fontAlgn="base" hangingPunct="1">
              <a:lnSpc>
                <a:spcPct val="85000"/>
              </a:lnSpc>
              <a:spcBef>
                <a:spcPct val="50000"/>
              </a:spcBef>
              <a:spcAft>
                <a:spcPct val="0"/>
              </a:spcAft>
              <a:buClr>
                <a:srgbClr val="3367CD"/>
              </a:buClr>
              <a:buFontTx/>
              <a:buChar char="•"/>
            </a:pPr>
            <a:r>
              <a:rPr lang="en-US" sz="1300" b="1" dirty="0">
                <a:solidFill>
                  <a:srgbClr val="000000"/>
                </a:solidFill>
              </a:rPr>
              <a:t>Difficult to share information and leverage best practices</a:t>
            </a:r>
          </a:p>
        </p:txBody>
      </p:sp>
      <p:sp>
        <p:nvSpPr>
          <p:cNvPr id="69655" name="AutoShape 23"/>
          <p:cNvSpPr>
            <a:spLocks noChangeArrowheads="1"/>
          </p:cNvSpPr>
          <p:nvPr/>
        </p:nvSpPr>
        <p:spPr bwMode="auto">
          <a:xfrm>
            <a:off x="7661800" y="3893432"/>
            <a:ext cx="1801468" cy="795455"/>
          </a:xfrm>
          <a:prstGeom prst="roundRect">
            <a:avLst>
              <a:gd name="adj" fmla="val 16667"/>
            </a:avLst>
          </a:prstGeom>
          <a:gradFill rotWithShape="1">
            <a:gsLst>
              <a:gs pos="0">
                <a:schemeClr val="tx2">
                  <a:gamma/>
                  <a:tint val="73725"/>
                  <a:invGamma/>
                </a:schemeClr>
              </a:gs>
              <a:gs pos="100000">
                <a:schemeClr val="tx2"/>
              </a:gs>
            </a:gsLst>
            <a:lin ang="5400000" scaled="1"/>
          </a:gradFill>
          <a:ln w="28575" algn="ctr">
            <a:solidFill>
              <a:srgbClr val="AEAEB2"/>
            </a:solidFill>
            <a:round/>
            <a:headEnd/>
            <a:tailEnd/>
          </a:ln>
          <a:effectLst/>
        </p:spPr>
        <p:txBody>
          <a:bodyPr wrap="none" anchor="ctr"/>
          <a:lstStyle/>
          <a:p>
            <a:pPr algn="ctr" fontAlgn="base">
              <a:lnSpc>
                <a:spcPct val="110000"/>
              </a:lnSpc>
              <a:spcBef>
                <a:spcPct val="20000"/>
              </a:spcBef>
              <a:spcAft>
                <a:spcPct val="0"/>
              </a:spcAft>
              <a:buClr>
                <a:srgbClr val="3367CD"/>
              </a:buClr>
              <a:defRPr/>
            </a:pPr>
            <a:r>
              <a:rPr lang="en-US" sz="1400" b="1" dirty="0">
                <a:solidFill>
                  <a:srgbClr val="FFFFFF"/>
                </a:solidFill>
                <a:cs typeface="Arial" charset="0"/>
              </a:rPr>
              <a:t>INTERNAL</a:t>
            </a:r>
            <a:br>
              <a:rPr lang="en-US" sz="1400" b="1" dirty="0">
                <a:solidFill>
                  <a:srgbClr val="FFFFFF"/>
                </a:solidFill>
                <a:cs typeface="Arial" charset="0"/>
              </a:rPr>
            </a:br>
            <a:r>
              <a:rPr lang="en-US" sz="1400" b="1" dirty="0">
                <a:solidFill>
                  <a:srgbClr val="FFFFFF"/>
                </a:solidFill>
                <a:cs typeface="Arial" charset="0"/>
              </a:rPr>
              <a:t>COMPETITION</a:t>
            </a:r>
          </a:p>
          <a:p>
            <a:pPr algn="ctr" fontAlgn="base">
              <a:lnSpc>
                <a:spcPct val="110000"/>
              </a:lnSpc>
              <a:spcBef>
                <a:spcPct val="20000"/>
              </a:spcBef>
              <a:spcAft>
                <a:spcPct val="0"/>
              </a:spcAft>
              <a:buClr>
                <a:srgbClr val="3367CD"/>
              </a:buClr>
              <a:defRPr/>
            </a:pPr>
            <a:r>
              <a:rPr lang="ja-JP" altLang="en-US" sz="1400" b="1" dirty="0">
                <a:solidFill>
                  <a:srgbClr val="FFFFFF"/>
                </a:solidFill>
                <a:cs typeface="Arial" charset="0"/>
              </a:rPr>
              <a:t>内部竞争</a:t>
            </a:r>
            <a:endParaRPr lang="en-US" sz="1400" b="1" dirty="0">
              <a:solidFill>
                <a:srgbClr val="FFFFFF"/>
              </a:solidFill>
              <a:cs typeface="Arial" charset="0"/>
            </a:endParaRPr>
          </a:p>
        </p:txBody>
      </p:sp>
      <p:grpSp>
        <p:nvGrpSpPr>
          <p:cNvPr id="9" name="Group 8"/>
          <p:cNvGrpSpPr>
            <a:grpSpLocks/>
          </p:cNvGrpSpPr>
          <p:nvPr/>
        </p:nvGrpSpPr>
        <p:grpSpPr bwMode="auto">
          <a:xfrm>
            <a:off x="7694234" y="1736671"/>
            <a:ext cx="1821938" cy="2149525"/>
            <a:chOff x="5443538" y="1228725"/>
            <a:chExt cx="1695450" cy="2462367"/>
          </a:xfrm>
          <a:solidFill>
            <a:schemeClr val="accent3"/>
          </a:solidFill>
        </p:grpSpPr>
        <p:sp>
          <p:nvSpPr>
            <p:cNvPr id="69654" name="Oval 22"/>
            <p:cNvSpPr>
              <a:spLocks noChangeArrowheads="1"/>
            </p:cNvSpPr>
            <p:nvPr/>
          </p:nvSpPr>
          <p:spPr bwMode="auto">
            <a:xfrm>
              <a:off x="5443538" y="1228725"/>
              <a:ext cx="1695450" cy="847725"/>
            </a:xfrm>
            <a:prstGeom prst="ellipse">
              <a:avLst/>
            </a:prstGeom>
            <a:grpFill/>
            <a:ln w="19050" algn="ctr">
              <a:solidFill>
                <a:srgbClr val="7030A0"/>
              </a:solidFill>
              <a:round/>
              <a:headEnd/>
              <a:tailEnd/>
            </a:ln>
            <a:effectLst/>
          </p:spPr>
          <p:txBody>
            <a:bodyPr wrap="none" anchor="ctr"/>
            <a:lstStyle/>
            <a:p>
              <a:pPr algn="ctr" fontAlgn="base">
                <a:lnSpc>
                  <a:spcPct val="110000"/>
                </a:lnSpc>
                <a:spcBef>
                  <a:spcPct val="20000"/>
                </a:spcBef>
                <a:spcAft>
                  <a:spcPct val="0"/>
                </a:spcAft>
                <a:buClr>
                  <a:srgbClr val="3367CD"/>
                </a:buClr>
                <a:defRPr/>
              </a:pPr>
              <a:r>
                <a:rPr lang="en-US" sz="1600" b="1" dirty="0">
                  <a:solidFill>
                    <a:srgbClr val="FFFFFF"/>
                  </a:solidFill>
                  <a:cs typeface="Arial" charset="0"/>
                </a:rPr>
                <a:t>Rewards</a:t>
              </a:r>
            </a:p>
            <a:p>
              <a:pPr algn="ctr" fontAlgn="base">
                <a:lnSpc>
                  <a:spcPct val="110000"/>
                </a:lnSpc>
                <a:spcBef>
                  <a:spcPct val="20000"/>
                </a:spcBef>
                <a:spcAft>
                  <a:spcPct val="0"/>
                </a:spcAft>
                <a:buClr>
                  <a:srgbClr val="3367CD"/>
                </a:buClr>
                <a:defRPr/>
              </a:pPr>
              <a:r>
                <a:rPr lang="ja-JP" altLang="en-US" sz="1600" b="1" dirty="0">
                  <a:solidFill>
                    <a:srgbClr val="FFFFFF"/>
                  </a:solidFill>
                  <a:cs typeface="Arial" charset="0"/>
                </a:rPr>
                <a:t>奖赏</a:t>
              </a:r>
              <a:endParaRPr lang="en-US" sz="1600" b="1" dirty="0">
                <a:solidFill>
                  <a:srgbClr val="FFFFFF"/>
                </a:solidFill>
                <a:cs typeface="Arial" charset="0"/>
              </a:endParaRPr>
            </a:p>
          </p:txBody>
        </p:sp>
        <p:sp>
          <p:nvSpPr>
            <p:cNvPr id="20503" name="Text Box 24"/>
            <p:cNvSpPr txBox="1">
              <a:spLocks noChangeArrowheads="1"/>
            </p:cNvSpPr>
            <p:nvPr/>
          </p:nvSpPr>
          <p:spPr bwMode="auto">
            <a:xfrm>
              <a:off x="5453063" y="2209437"/>
              <a:ext cx="1685925" cy="641714"/>
            </a:xfrm>
            <a:prstGeom prst="rect">
              <a:avLst/>
            </a:prstGeom>
            <a:solidFill>
              <a:srgbClr val="FFFFFF"/>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lnSpc>
                  <a:spcPct val="85000"/>
                </a:lnSpc>
                <a:spcBef>
                  <a:spcPct val="50000"/>
                </a:spcBef>
                <a:spcAft>
                  <a:spcPct val="0"/>
                </a:spcAft>
                <a:buClr>
                  <a:srgbClr val="3367CD"/>
                </a:buClr>
              </a:pPr>
              <a:r>
                <a:rPr lang="en-US" sz="1400" b="1" dirty="0">
                  <a:solidFill>
                    <a:srgbClr val="000000"/>
                  </a:solidFill>
                </a:rPr>
                <a:t>If the metrics and rewards don’t support the goals</a:t>
              </a:r>
            </a:p>
          </p:txBody>
        </p:sp>
        <p:sp>
          <p:nvSpPr>
            <p:cNvPr id="5136" name="AutoShape 25"/>
            <p:cNvSpPr>
              <a:spLocks noChangeArrowheads="1"/>
            </p:cNvSpPr>
            <p:nvPr/>
          </p:nvSpPr>
          <p:spPr bwMode="auto">
            <a:xfrm>
              <a:off x="5856288" y="3097367"/>
              <a:ext cx="762000" cy="593725"/>
            </a:xfrm>
            <a:prstGeom prst="downArrow">
              <a:avLst>
                <a:gd name="adj1" fmla="val 56259"/>
                <a:gd name="adj2" fmla="val 48120"/>
              </a:avLst>
            </a:prstGeom>
            <a:grpFill/>
            <a:ln w="28575">
              <a:solidFill>
                <a:srgbClr val="7030A0"/>
              </a:solidFill>
              <a:miter lim="800000"/>
              <a:headEnd/>
              <a:tailEnd/>
            </a:ln>
          </p:spPr>
          <p:txBody>
            <a:bodyPr vert="eaVert" wrap="none" anchor="ctr"/>
            <a:lstStyle/>
            <a:p>
              <a:pPr fontAlgn="base">
                <a:lnSpc>
                  <a:spcPct val="110000"/>
                </a:lnSpc>
                <a:spcBef>
                  <a:spcPct val="20000"/>
                </a:spcBef>
                <a:spcAft>
                  <a:spcPct val="0"/>
                </a:spcAft>
                <a:buClr>
                  <a:srgbClr val="3367CD"/>
                </a:buClr>
                <a:defRPr/>
              </a:pPr>
              <a:endParaRPr lang="en-US" sz="1600">
                <a:solidFill>
                  <a:srgbClr val="FFFFFF"/>
                </a:solidFill>
                <a:cs typeface="Arial" charset="0"/>
              </a:endParaRPr>
            </a:p>
          </p:txBody>
        </p:sp>
      </p:grpSp>
      <p:sp>
        <p:nvSpPr>
          <p:cNvPr id="20494" name="Text Box 26"/>
          <p:cNvSpPr txBox="1">
            <a:spLocks noChangeArrowheads="1"/>
          </p:cNvSpPr>
          <p:nvPr/>
        </p:nvSpPr>
        <p:spPr bwMode="auto">
          <a:xfrm>
            <a:off x="7591878" y="4927274"/>
            <a:ext cx="1924294"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marL="114300" indent="-114300"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fontAlgn="base" hangingPunct="1">
              <a:lnSpc>
                <a:spcPct val="85000"/>
              </a:lnSpc>
              <a:spcBef>
                <a:spcPct val="50000"/>
              </a:spcBef>
              <a:spcAft>
                <a:spcPct val="0"/>
              </a:spcAft>
              <a:buClr>
                <a:srgbClr val="3367CD"/>
              </a:buClr>
              <a:buFontTx/>
              <a:buChar char="•"/>
            </a:pPr>
            <a:r>
              <a:rPr lang="en-US" sz="1300" b="1">
                <a:solidFill>
                  <a:srgbClr val="000000"/>
                </a:solidFill>
              </a:rPr>
              <a:t>Wrong results; diffused energy</a:t>
            </a:r>
          </a:p>
          <a:p>
            <a:pPr eaLnBrk="1" fontAlgn="base" hangingPunct="1">
              <a:lnSpc>
                <a:spcPct val="85000"/>
              </a:lnSpc>
              <a:spcBef>
                <a:spcPct val="50000"/>
              </a:spcBef>
              <a:spcAft>
                <a:spcPct val="0"/>
              </a:spcAft>
              <a:buClr>
                <a:srgbClr val="3367CD"/>
              </a:buClr>
              <a:buFontTx/>
              <a:buChar char="•"/>
            </a:pPr>
            <a:r>
              <a:rPr lang="en-US" sz="1300" b="1">
                <a:solidFill>
                  <a:srgbClr val="000000"/>
                </a:solidFill>
              </a:rPr>
              <a:t>Low standards</a:t>
            </a:r>
          </a:p>
          <a:p>
            <a:pPr eaLnBrk="1" fontAlgn="base" hangingPunct="1">
              <a:lnSpc>
                <a:spcPct val="85000"/>
              </a:lnSpc>
              <a:spcBef>
                <a:spcPct val="50000"/>
              </a:spcBef>
              <a:spcAft>
                <a:spcPct val="0"/>
              </a:spcAft>
              <a:buClr>
                <a:srgbClr val="3367CD"/>
              </a:buClr>
              <a:buFontTx/>
              <a:buChar char="•"/>
            </a:pPr>
            <a:r>
              <a:rPr lang="en-US" sz="1300" b="1">
                <a:solidFill>
                  <a:srgbClr val="000000"/>
                </a:solidFill>
              </a:rPr>
              <a:t>Frustration and turnover</a:t>
            </a:r>
          </a:p>
        </p:txBody>
      </p:sp>
      <p:sp>
        <p:nvSpPr>
          <p:cNvPr id="69661" name="AutoShape 29"/>
          <p:cNvSpPr>
            <a:spLocks noChangeArrowheads="1"/>
          </p:cNvSpPr>
          <p:nvPr/>
        </p:nvSpPr>
        <p:spPr bwMode="auto">
          <a:xfrm>
            <a:off x="9955669" y="3893432"/>
            <a:ext cx="1801468" cy="795455"/>
          </a:xfrm>
          <a:prstGeom prst="roundRect">
            <a:avLst>
              <a:gd name="adj" fmla="val 16667"/>
            </a:avLst>
          </a:prstGeom>
          <a:gradFill rotWithShape="1">
            <a:gsLst>
              <a:gs pos="0">
                <a:schemeClr val="tx2">
                  <a:gamma/>
                  <a:tint val="73725"/>
                  <a:invGamma/>
                </a:schemeClr>
              </a:gs>
              <a:gs pos="100000">
                <a:schemeClr val="tx2"/>
              </a:gs>
            </a:gsLst>
            <a:lin ang="5400000" scaled="1"/>
          </a:gradFill>
          <a:ln w="28575" algn="ctr">
            <a:solidFill>
              <a:srgbClr val="AEAEB2"/>
            </a:solidFill>
            <a:round/>
            <a:headEnd/>
            <a:tailEnd/>
          </a:ln>
          <a:effectLst/>
        </p:spPr>
        <p:txBody>
          <a:bodyPr wrap="none" anchor="ctr"/>
          <a:lstStyle/>
          <a:p>
            <a:pPr algn="ctr" fontAlgn="base">
              <a:lnSpc>
                <a:spcPct val="110000"/>
              </a:lnSpc>
              <a:spcBef>
                <a:spcPct val="20000"/>
              </a:spcBef>
              <a:spcAft>
                <a:spcPct val="0"/>
              </a:spcAft>
              <a:buClr>
                <a:srgbClr val="3367CD"/>
              </a:buClr>
              <a:defRPr/>
            </a:pPr>
            <a:r>
              <a:rPr lang="en-US" sz="1400" b="1" dirty="0">
                <a:solidFill>
                  <a:srgbClr val="FFFFFF"/>
                </a:solidFill>
                <a:cs typeface="Arial" charset="0"/>
              </a:rPr>
              <a:t>LOW</a:t>
            </a:r>
            <a:br>
              <a:rPr lang="en-US" sz="1400" b="1" dirty="0">
                <a:solidFill>
                  <a:srgbClr val="FFFFFF"/>
                </a:solidFill>
                <a:cs typeface="Arial" charset="0"/>
              </a:rPr>
            </a:br>
            <a:r>
              <a:rPr lang="en-US" sz="1400" b="1" dirty="0">
                <a:solidFill>
                  <a:srgbClr val="FFFFFF"/>
                </a:solidFill>
                <a:cs typeface="Arial" charset="0"/>
              </a:rPr>
              <a:t>PERFORMANCE</a:t>
            </a:r>
          </a:p>
          <a:p>
            <a:pPr algn="ctr" fontAlgn="base">
              <a:lnSpc>
                <a:spcPct val="110000"/>
              </a:lnSpc>
              <a:spcBef>
                <a:spcPct val="20000"/>
              </a:spcBef>
              <a:spcAft>
                <a:spcPct val="0"/>
              </a:spcAft>
              <a:buClr>
                <a:srgbClr val="3367CD"/>
              </a:buClr>
              <a:defRPr/>
            </a:pPr>
            <a:r>
              <a:rPr lang="ja-JP" altLang="en-US" sz="1400" b="1" dirty="0">
                <a:solidFill>
                  <a:srgbClr val="FFFFFF"/>
                </a:solidFill>
                <a:cs typeface="Arial" charset="0"/>
              </a:rPr>
              <a:t>低效益</a:t>
            </a:r>
            <a:endParaRPr lang="en-US" sz="1400" b="1" dirty="0">
              <a:solidFill>
                <a:srgbClr val="FFFFFF"/>
              </a:solidFill>
              <a:cs typeface="Arial" charset="0"/>
            </a:endParaRPr>
          </a:p>
        </p:txBody>
      </p:sp>
      <p:grpSp>
        <p:nvGrpSpPr>
          <p:cNvPr id="10" name="Group 9"/>
          <p:cNvGrpSpPr>
            <a:grpSpLocks/>
          </p:cNvGrpSpPr>
          <p:nvPr/>
        </p:nvGrpSpPr>
        <p:grpSpPr bwMode="auto">
          <a:xfrm>
            <a:off x="9998683" y="1736671"/>
            <a:ext cx="1821938" cy="2102382"/>
            <a:chOff x="7172324" y="1228725"/>
            <a:chExt cx="1695451" cy="2408362"/>
          </a:xfrm>
          <a:solidFill>
            <a:schemeClr val="accent3"/>
          </a:solidFill>
        </p:grpSpPr>
        <p:sp>
          <p:nvSpPr>
            <p:cNvPr id="69660" name="Oval 28"/>
            <p:cNvSpPr>
              <a:spLocks noChangeArrowheads="1"/>
            </p:cNvSpPr>
            <p:nvPr/>
          </p:nvSpPr>
          <p:spPr bwMode="auto">
            <a:xfrm>
              <a:off x="7172325" y="1228725"/>
              <a:ext cx="1695450" cy="847725"/>
            </a:xfrm>
            <a:prstGeom prst="ellipse">
              <a:avLst/>
            </a:prstGeom>
            <a:grpFill/>
            <a:ln w="19050" algn="ctr">
              <a:solidFill>
                <a:srgbClr val="7030A0"/>
              </a:solidFill>
              <a:round/>
              <a:headEnd/>
              <a:tailEnd/>
            </a:ln>
            <a:effectLst/>
          </p:spPr>
          <p:txBody>
            <a:bodyPr wrap="none" anchor="ctr"/>
            <a:lstStyle/>
            <a:p>
              <a:pPr algn="ctr" fontAlgn="base">
                <a:lnSpc>
                  <a:spcPct val="110000"/>
                </a:lnSpc>
                <a:spcBef>
                  <a:spcPct val="20000"/>
                </a:spcBef>
                <a:spcAft>
                  <a:spcPct val="0"/>
                </a:spcAft>
                <a:buClr>
                  <a:srgbClr val="3367CD"/>
                </a:buClr>
                <a:defRPr/>
              </a:pPr>
              <a:r>
                <a:rPr lang="en-US" sz="1600" b="1" dirty="0">
                  <a:solidFill>
                    <a:srgbClr val="FFFFFF"/>
                  </a:solidFill>
                  <a:cs typeface="Arial" charset="0"/>
                </a:rPr>
                <a:t>People</a:t>
              </a:r>
            </a:p>
            <a:p>
              <a:pPr algn="ctr" fontAlgn="base">
                <a:lnSpc>
                  <a:spcPct val="110000"/>
                </a:lnSpc>
                <a:spcBef>
                  <a:spcPct val="20000"/>
                </a:spcBef>
                <a:spcAft>
                  <a:spcPct val="0"/>
                </a:spcAft>
                <a:buClr>
                  <a:srgbClr val="3367CD"/>
                </a:buClr>
                <a:defRPr/>
              </a:pPr>
              <a:r>
                <a:rPr lang="ja-JP" altLang="en-US" sz="1600" b="1" dirty="0">
                  <a:solidFill>
                    <a:srgbClr val="FFFFFF"/>
                  </a:solidFill>
                  <a:cs typeface="Arial" charset="0"/>
                </a:rPr>
                <a:t>人才</a:t>
              </a:r>
              <a:endParaRPr lang="en-US" sz="1600" b="1" dirty="0">
                <a:solidFill>
                  <a:srgbClr val="FFFFFF"/>
                </a:solidFill>
                <a:cs typeface="Arial" charset="0"/>
              </a:endParaRPr>
            </a:p>
          </p:txBody>
        </p:sp>
        <p:sp>
          <p:nvSpPr>
            <p:cNvPr id="20500" name="Text Box 30"/>
            <p:cNvSpPr txBox="1">
              <a:spLocks noChangeArrowheads="1"/>
            </p:cNvSpPr>
            <p:nvPr/>
          </p:nvSpPr>
          <p:spPr bwMode="auto">
            <a:xfrm>
              <a:off x="7172324" y="2196588"/>
              <a:ext cx="1685924" cy="458587"/>
            </a:xfrm>
            <a:prstGeom prst="rect">
              <a:avLst/>
            </a:prstGeom>
            <a:solidFill>
              <a:srgbClr val="FFFFFF"/>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lnSpc>
                  <a:spcPct val="85000"/>
                </a:lnSpc>
                <a:spcBef>
                  <a:spcPct val="50000"/>
                </a:spcBef>
                <a:spcAft>
                  <a:spcPct val="0"/>
                </a:spcAft>
                <a:buClr>
                  <a:srgbClr val="3367CD"/>
                </a:buClr>
              </a:pPr>
              <a:r>
                <a:rPr lang="en-US" sz="1400" b="1" dirty="0">
                  <a:solidFill>
                    <a:srgbClr val="000000"/>
                  </a:solidFill>
                </a:rPr>
                <a:t>If people aren’t enabled and empowered</a:t>
              </a:r>
            </a:p>
          </p:txBody>
        </p:sp>
        <p:sp>
          <p:nvSpPr>
            <p:cNvPr id="5131" name="AutoShape 31"/>
            <p:cNvSpPr>
              <a:spLocks noChangeArrowheads="1"/>
            </p:cNvSpPr>
            <p:nvPr/>
          </p:nvSpPr>
          <p:spPr bwMode="auto">
            <a:xfrm>
              <a:off x="7555748" y="3043362"/>
              <a:ext cx="762000" cy="593725"/>
            </a:xfrm>
            <a:prstGeom prst="downArrow">
              <a:avLst>
                <a:gd name="adj1" fmla="val 56259"/>
                <a:gd name="adj2" fmla="val 48120"/>
              </a:avLst>
            </a:prstGeom>
            <a:grpFill/>
            <a:ln w="28575">
              <a:solidFill>
                <a:srgbClr val="7030A0"/>
              </a:solidFill>
              <a:miter lim="800000"/>
              <a:headEnd/>
              <a:tailEnd/>
            </a:ln>
          </p:spPr>
          <p:txBody>
            <a:bodyPr vert="eaVert" wrap="none" anchor="ctr"/>
            <a:lstStyle/>
            <a:p>
              <a:pPr fontAlgn="base">
                <a:lnSpc>
                  <a:spcPct val="110000"/>
                </a:lnSpc>
                <a:spcBef>
                  <a:spcPct val="20000"/>
                </a:spcBef>
                <a:spcAft>
                  <a:spcPct val="0"/>
                </a:spcAft>
                <a:buClr>
                  <a:srgbClr val="3367CD"/>
                </a:buClr>
                <a:defRPr/>
              </a:pPr>
              <a:endParaRPr lang="en-US" sz="1600">
                <a:solidFill>
                  <a:srgbClr val="FFFFFF"/>
                </a:solidFill>
                <a:cs typeface="Arial" charset="0"/>
              </a:endParaRPr>
            </a:p>
          </p:txBody>
        </p:sp>
      </p:grpSp>
      <p:sp>
        <p:nvSpPr>
          <p:cNvPr id="20497" name="Text Box 32"/>
          <p:cNvSpPr txBox="1">
            <a:spLocks noChangeArrowheads="1"/>
          </p:cNvSpPr>
          <p:nvPr/>
        </p:nvSpPr>
        <p:spPr bwMode="auto">
          <a:xfrm>
            <a:off x="9883630" y="4989316"/>
            <a:ext cx="1924294" cy="87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marL="114300" indent="-114300"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fontAlgn="base" hangingPunct="1">
              <a:lnSpc>
                <a:spcPct val="85000"/>
              </a:lnSpc>
              <a:spcBef>
                <a:spcPct val="50000"/>
              </a:spcBef>
              <a:spcAft>
                <a:spcPct val="0"/>
              </a:spcAft>
              <a:buClr>
                <a:srgbClr val="3367CD"/>
              </a:buClr>
              <a:buFontTx/>
              <a:buChar char="•"/>
            </a:pPr>
            <a:r>
              <a:rPr lang="en-US" sz="1300" b="1" dirty="0">
                <a:solidFill>
                  <a:srgbClr val="000000"/>
                </a:solidFill>
              </a:rPr>
              <a:t>Effort without results</a:t>
            </a:r>
          </a:p>
          <a:p>
            <a:pPr eaLnBrk="1" fontAlgn="base" hangingPunct="1">
              <a:lnSpc>
                <a:spcPct val="85000"/>
              </a:lnSpc>
              <a:spcBef>
                <a:spcPct val="50000"/>
              </a:spcBef>
              <a:spcAft>
                <a:spcPct val="0"/>
              </a:spcAft>
              <a:buClr>
                <a:srgbClr val="3367CD"/>
              </a:buClr>
              <a:buFontTx/>
              <a:buChar char="•"/>
            </a:pPr>
            <a:r>
              <a:rPr lang="en-US" sz="1300" b="1" dirty="0">
                <a:solidFill>
                  <a:srgbClr val="000000"/>
                </a:solidFill>
              </a:rPr>
              <a:t>Low employee satisfaction</a:t>
            </a:r>
          </a:p>
        </p:txBody>
      </p:sp>
      <p:sp>
        <p:nvSpPr>
          <p:cNvPr id="2" name="TextBox 1"/>
          <p:cNvSpPr txBox="1"/>
          <p:nvPr/>
        </p:nvSpPr>
        <p:spPr>
          <a:xfrm>
            <a:off x="8314219" y="6369050"/>
            <a:ext cx="2117887" cy="480131"/>
          </a:xfrm>
          <a:prstGeom prst="rect">
            <a:avLst/>
          </a:prstGeom>
          <a:noFill/>
        </p:spPr>
        <p:txBody>
          <a:bodyPr wrap="none">
            <a:spAutoFit/>
          </a:bodyPr>
          <a:lstStyle/>
          <a:p>
            <a:pPr fontAlgn="base">
              <a:lnSpc>
                <a:spcPct val="110000"/>
              </a:lnSpc>
              <a:spcBef>
                <a:spcPct val="20000"/>
              </a:spcBef>
              <a:spcAft>
                <a:spcPct val="0"/>
              </a:spcAft>
              <a:buClr>
                <a:srgbClr val="3367CD"/>
              </a:buClr>
              <a:defRPr/>
            </a:pPr>
            <a:r>
              <a:rPr lang="en-US" sz="1050" dirty="0">
                <a:solidFill>
                  <a:srgbClr val="FFFFFF">
                    <a:lumMod val="50000"/>
                  </a:srgbClr>
                </a:solidFill>
                <a:cs typeface="Arial" charset="0"/>
              </a:rPr>
              <a:t>Designing Dynamic Organizations, </a:t>
            </a:r>
          </a:p>
          <a:p>
            <a:pPr fontAlgn="base">
              <a:lnSpc>
                <a:spcPct val="110000"/>
              </a:lnSpc>
              <a:spcBef>
                <a:spcPct val="20000"/>
              </a:spcBef>
              <a:spcAft>
                <a:spcPct val="0"/>
              </a:spcAft>
              <a:buClr>
                <a:srgbClr val="3367CD"/>
              </a:buClr>
              <a:defRPr/>
            </a:pPr>
            <a:r>
              <a:rPr lang="en-US" sz="1050" dirty="0">
                <a:solidFill>
                  <a:srgbClr val="FFFFFF">
                    <a:lumMod val="50000"/>
                  </a:srgbClr>
                </a:solidFill>
                <a:cs typeface="Arial" charset="0"/>
              </a:rPr>
              <a:t>Galbraith &amp; </a:t>
            </a:r>
            <a:r>
              <a:rPr lang="en-US" sz="1050" dirty="0" err="1">
                <a:solidFill>
                  <a:srgbClr val="FFFFFF">
                    <a:lumMod val="50000"/>
                  </a:srgbClr>
                </a:solidFill>
                <a:cs typeface="Arial" charset="0"/>
              </a:rPr>
              <a:t>Kates</a:t>
            </a:r>
            <a:r>
              <a:rPr lang="en-US" sz="1050" dirty="0">
                <a:solidFill>
                  <a:srgbClr val="FFFFFF">
                    <a:lumMod val="50000"/>
                  </a:srgbClr>
                </a:solidFill>
                <a:cs typeface="Arial" charset="0"/>
              </a:rPr>
              <a:t>, 2002</a:t>
            </a:r>
          </a:p>
        </p:txBody>
      </p:sp>
      <p:sp>
        <p:nvSpPr>
          <p:cNvPr id="11" name="Rectangle 3"/>
          <p:cNvSpPr>
            <a:spLocks noChangeArrowheads="1"/>
          </p:cNvSpPr>
          <p:nvPr/>
        </p:nvSpPr>
        <p:spPr bwMode="auto">
          <a:xfrm>
            <a:off x="6187110" y="3014857"/>
            <a:ext cx="74542" cy="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endParaRPr lang="en-US" sz="1600">
              <a:solidFill>
                <a:prstClr val="black"/>
              </a:solidFill>
              <a:cs typeface="Arial" pitchFamily="34" charset="0"/>
            </a:endParaRPr>
          </a:p>
        </p:txBody>
      </p:sp>
      <p:sp>
        <p:nvSpPr>
          <p:cNvPr id="13" name="Rectangle 4"/>
          <p:cNvSpPr>
            <a:spLocks noChangeArrowheads="1"/>
          </p:cNvSpPr>
          <p:nvPr/>
        </p:nvSpPr>
        <p:spPr bwMode="auto">
          <a:xfrm>
            <a:off x="6187110" y="3152969"/>
            <a:ext cx="74542" cy="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endParaRPr lang="en-US" sz="1600">
              <a:solidFill>
                <a:prstClr val="black"/>
              </a:solidFill>
              <a:cs typeface="Arial" pitchFamily="34" charset="0"/>
            </a:endParaRPr>
          </a:p>
        </p:txBody>
      </p:sp>
    </p:spTree>
    <p:extLst>
      <p:ext uri="{BB962C8B-B14F-4D97-AF65-F5344CB8AC3E}">
        <p14:creationId xmlns:p14="http://schemas.microsoft.com/office/powerpoint/2010/main" val="22108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071" y="3568334"/>
            <a:ext cx="1369126"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4" name="Title 1"/>
          <p:cNvSpPr>
            <a:spLocks noGrp="1"/>
          </p:cNvSpPr>
          <p:nvPr>
            <p:ph type="title"/>
          </p:nvPr>
        </p:nvSpPr>
        <p:spPr>
          <a:xfrm>
            <a:off x="1067994" y="304800"/>
            <a:ext cx="9625383" cy="1096963"/>
          </a:xfrm>
        </p:spPr>
        <p:txBody>
          <a:bodyPr>
            <a:normAutofit/>
          </a:bodyPr>
          <a:lstStyle/>
          <a:p>
            <a:r>
              <a:rPr lang="en-US" dirty="0" smtClean="0"/>
              <a:t>What We Heard…</a:t>
            </a:r>
            <a:endParaRPr lang="en-US" sz="2400" i="1" dirty="0" smtClean="0"/>
          </a:p>
        </p:txBody>
      </p:sp>
      <p:sp>
        <p:nvSpPr>
          <p:cNvPr id="17" name="TextBox 16"/>
          <p:cNvSpPr txBox="1"/>
          <p:nvPr/>
        </p:nvSpPr>
        <p:spPr>
          <a:xfrm>
            <a:off x="2132012" y="1494472"/>
            <a:ext cx="3225059" cy="1323439"/>
          </a:xfrm>
          <a:prstGeom prst="rect">
            <a:avLst/>
          </a:prstGeom>
          <a:noFill/>
          <a:ln>
            <a:noFill/>
          </a:ln>
        </p:spPr>
        <p:txBody>
          <a:bodyPr wrap="square">
            <a:spAutoFit/>
          </a:bodyPr>
          <a:lstStyle/>
          <a:p>
            <a:pPr>
              <a:defRPr/>
            </a:pPr>
            <a:r>
              <a:rPr lang="en-US" sz="1000" b="1" u="sng" dirty="0" smtClean="0">
                <a:solidFill>
                  <a:schemeClr val="accent1">
                    <a:lumMod val="75000"/>
                  </a:schemeClr>
                </a:solidFill>
                <a:latin typeface="Arial" pitchFamily="34" charset="0"/>
              </a:rPr>
              <a:t>Strategy</a:t>
            </a:r>
            <a:r>
              <a:rPr lang="en-US" sz="1000" b="1" u="sng" dirty="0">
                <a:solidFill>
                  <a:schemeClr val="accent1">
                    <a:lumMod val="75000"/>
                  </a:schemeClr>
                </a:solidFill>
                <a:latin typeface="Arial" pitchFamily="34" charset="0"/>
              </a:rPr>
              <a:t>:</a:t>
            </a:r>
          </a:p>
          <a:p>
            <a:pPr marL="171450" indent="-171450">
              <a:buFont typeface="Arial" pitchFamily="34" charset="0"/>
              <a:buChar char="•"/>
              <a:defRPr/>
            </a:pPr>
            <a:r>
              <a:rPr lang="en-US" sz="1000" b="1" dirty="0" smtClean="0">
                <a:solidFill>
                  <a:schemeClr val="accent1">
                    <a:lumMod val="75000"/>
                  </a:schemeClr>
                </a:solidFill>
                <a:latin typeface="Arial" pitchFamily="34" charset="0"/>
              </a:rPr>
              <a:t>Mission: To make farmer’s life better, improve society and enjoy new products</a:t>
            </a:r>
          </a:p>
          <a:p>
            <a:pPr marL="171450" indent="-171450">
              <a:buFont typeface="Arial" pitchFamily="34" charset="0"/>
              <a:buChar char="•"/>
              <a:defRPr/>
            </a:pPr>
            <a:r>
              <a:rPr lang="en-US" sz="1000" b="1" dirty="0" smtClean="0">
                <a:solidFill>
                  <a:schemeClr val="accent1">
                    <a:lumMod val="75000"/>
                  </a:schemeClr>
                </a:solidFill>
                <a:latin typeface="Arial" pitchFamily="34" charset="0"/>
              </a:rPr>
              <a:t>Goals: To be the most outstanding enterprise in China by 2015; Improve Quality and Quantity</a:t>
            </a:r>
          </a:p>
          <a:p>
            <a:pPr marL="171450" indent="-171450">
              <a:buFont typeface="Arial" pitchFamily="34" charset="0"/>
              <a:buChar char="•"/>
              <a:defRPr/>
            </a:pPr>
            <a:r>
              <a:rPr lang="en-US" sz="1000" b="1" dirty="0" smtClean="0">
                <a:solidFill>
                  <a:schemeClr val="accent1">
                    <a:lumMod val="75000"/>
                  </a:schemeClr>
                </a:solidFill>
                <a:latin typeface="Arial" pitchFamily="34" charset="0"/>
              </a:rPr>
              <a:t>Values: Quality, Teamwork, Just Do It, Creativity, Social Responsibility</a:t>
            </a:r>
            <a:endParaRPr lang="en-US" sz="1000" b="1" dirty="0">
              <a:solidFill>
                <a:schemeClr val="accent1">
                  <a:lumMod val="75000"/>
                </a:schemeClr>
              </a:solidFill>
              <a:latin typeface="Arial" pitchFamily="34" charset="0"/>
            </a:endParaRPr>
          </a:p>
          <a:p>
            <a:pPr marL="171450" indent="-171450">
              <a:buFont typeface="Arial" pitchFamily="34" charset="0"/>
              <a:buChar char="•"/>
              <a:defRPr/>
            </a:pPr>
            <a:endParaRPr lang="en-US" sz="1000" b="1" dirty="0">
              <a:solidFill>
                <a:schemeClr val="accent1">
                  <a:lumMod val="75000"/>
                </a:schemeClr>
              </a:solidFill>
              <a:latin typeface="Arial" pitchFamily="34" charset="0"/>
            </a:endParaRPr>
          </a:p>
        </p:txBody>
      </p:sp>
      <p:sp>
        <p:nvSpPr>
          <p:cNvPr id="23" name="TextBox 22"/>
          <p:cNvSpPr txBox="1"/>
          <p:nvPr/>
        </p:nvSpPr>
        <p:spPr>
          <a:xfrm>
            <a:off x="8532812" y="3424814"/>
            <a:ext cx="3047206" cy="861774"/>
          </a:xfrm>
          <a:prstGeom prst="rect">
            <a:avLst/>
          </a:prstGeom>
          <a:noFill/>
          <a:ln>
            <a:noFill/>
          </a:ln>
        </p:spPr>
        <p:txBody>
          <a:bodyPr>
            <a:spAutoFit/>
          </a:bodyPr>
          <a:lstStyle/>
          <a:p>
            <a:pPr>
              <a:defRPr/>
            </a:pPr>
            <a:r>
              <a:rPr lang="en-US" sz="1000" b="1" u="sng" dirty="0" smtClean="0">
                <a:solidFill>
                  <a:schemeClr val="accent1">
                    <a:lumMod val="75000"/>
                  </a:schemeClr>
                </a:solidFill>
                <a:latin typeface="Arial" pitchFamily="34" charset="0"/>
              </a:rPr>
              <a:t>Structure</a:t>
            </a:r>
            <a:r>
              <a:rPr lang="en-US" sz="1000" b="1" u="sng" dirty="0">
                <a:solidFill>
                  <a:schemeClr val="accent1">
                    <a:lumMod val="75000"/>
                  </a:schemeClr>
                </a:solidFill>
                <a:latin typeface="Arial" pitchFamily="34" charset="0"/>
              </a:rPr>
              <a:t>:</a:t>
            </a:r>
          </a:p>
          <a:p>
            <a:pPr marL="171450" indent="-171450">
              <a:buFont typeface="Arial" pitchFamily="34" charset="0"/>
              <a:buChar char="•"/>
              <a:defRPr/>
            </a:pPr>
            <a:r>
              <a:rPr lang="en-US" sz="1000" b="1" dirty="0" smtClean="0">
                <a:solidFill>
                  <a:schemeClr val="accent1">
                    <a:lumMod val="75000"/>
                  </a:schemeClr>
                </a:solidFill>
                <a:latin typeface="Arial" pitchFamily="34" charset="0"/>
              </a:rPr>
              <a:t>Department / Regional Structure</a:t>
            </a:r>
          </a:p>
          <a:p>
            <a:pPr marL="171450" indent="-171450">
              <a:buFont typeface="Arial" pitchFamily="34" charset="0"/>
              <a:buChar char="•"/>
              <a:defRPr/>
            </a:pPr>
            <a:r>
              <a:rPr lang="en-US" sz="1000" b="1" dirty="0" smtClean="0">
                <a:solidFill>
                  <a:schemeClr val="accent1">
                    <a:lumMod val="75000"/>
                  </a:schemeClr>
                </a:solidFill>
                <a:latin typeface="Arial" pitchFamily="34" charset="0"/>
              </a:rPr>
              <a:t>Collaborative communication and decision making across work groups </a:t>
            </a:r>
            <a:endParaRPr lang="en-US" sz="1000" b="1" dirty="0">
              <a:solidFill>
                <a:schemeClr val="accent1">
                  <a:lumMod val="75000"/>
                </a:schemeClr>
              </a:solidFill>
              <a:latin typeface="Arial" pitchFamily="34" charset="0"/>
            </a:endParaRPr>
          </a:p>
          <a:p>
            <a:pPr>
              <a:defRPr/>
            </a:pPr>
            <a:endParaRPr lang="en-US" sz="1000" b="1" dirty="0">
              <a:solidFill>
                <a:schemeClr val="accent1">
                  <a:lumMod val="75000"/>
                </a:schemeClr>
              </a:solidFill>
              <a:latin typeface="Arial" pitchFamily="34" charset="0"/>
            </a:endParaRPr>
          </a:p>
        </p:txBody>
      </p:sp>
      <p:sp>
        <p:nvSpPr>
          <p:cNvPr id="24" name="TextBox 23"/>
          <p:cNvSpPr txBox="1"/>
          <p:nvPr/>
        </p:nvSpPr>
        <p:spPr>
          <a:xfrm>
            <a:off x="8228012" y="5384631"/>
            <a:ext cx="3047206" cy="1015663"/>
          </a:xfrm>
          <a:prstGeom prst="rect">
            <a:avLst/>
          </a:prstGeom>
          <a:noFill/>
          <a:ln>
            <a:noFill/>
          </a:ln>
        </p:spPr>
        <p:txBody>
          <a:bodyPr>
            <a:spAutoFit/>
          </a:bodyPr>
          <a:lstStyle/>
          <a:p>
            <a:pPr>
              <a:defRPr/>
            </a:pPr>
            <a:r>
              <a:rPr lang="en-US" sz="1000" b="1" u="sng" dirty="0" smtClean="0">
                <a:solidFill>
                  <a:schemeClr val="accent1">
                    <a:lumMod val="75000"/>
                  </a:schemeClr>
                </a:solidFill>
                <a:latin typeface="Arial" pitchFamily="34" charset="0"/>
              </a:rPr>
              <a:t>Management </a:t>
            </a:r>
            <a:r>
              <a:rPr lang="en-US" sz="1000" b="1" u="sng" dirty="0">
                <a:solidFill>
                  <a:schemeClr val="accent1">
                    <a:lumMod val="75000"/>
                  </a:schemeClr>
                </a:solidFill>
                <a:latin typeface="Arial" pitchFamily="34" charset="0"/>
              </a:rPr>
              <a:t>Processes:</a:t>
            </a:r>
          </a:p>
          <a:p>
            <a:pPr marL="171450" indent="-171450">
              <a:buFont typeface="Arial" pitchFamily="34" charset="0"/>
              <a:buChar char="•"/>
              <a:defRPr/>
            </a:pPr>
            <a:r>
              <a:rPr lang="en-US" sz="1000" b="1" dirty="0" smtClean="0">
                <a:solidFill>
                  <a:schemeClr val="accent1">
                    <a:lumMod val="75000"/>
                  </a:schemeClr>
                </a:solidFill>
                <a:latin typeface="Arial" pitchFamily="34" charset="0"/>
              </a:rPr>
              <a:t>Weekly Meetings, Monthly Newsletter</a:t>
            </a:r>
          </a:p>
          <a:p>
            <a:pPr marL="171450" indent="-171450">
              <a:buFont typeface="Arial" pitchFamily="34" charset="0"/>
              <a:buChar char="•"/>
              <a:defRPr/>
            </a:pPr>
            <a:r>
              <a:rPr lang="en-US" sz="1000" b="1" dirty="0" smtClean="0">
                <a:solidFill>
                  <a:schemeClr val="accent1">
                    <a:lumMod val="75000"/>
                  </a:schemeClr>
                </a:solidFill>
                <a:latin typeface="Arial" pitchFamily="34" charset="0"/>
              </a:rPr>
              <a:t>Performance measurements and evaluations</a:t>
            </a:r>
            <a:endParaRPr lang="en-US" sz="1000" b="1" dirty="0">
              <a:solidFill>
                <a:schemeClr val="accent1">
                  <a:lumMod val="75000"/>
                </a:schemeClr>
              </a:solidFill>
              <a:latin typeface="Arial" pitchFamily="34" charset="0"/>
            </a:endParaRPr>
          </a:p>
          <a:p>
            <a:pPr marL="171450" indent="-171450">
              <a:buFont typeface="Arial" pitchFamily="34" charset="0"/>
              <a:buChar char="•"/>
              <a:defRPr/>
            </a:pPr>
            <a:r>
              <a:rPr lang="en-US" sz="1000" b="1" dirty="0" smtClean="0">
                <a:solidFill>
                  <a:schemeClr val="accent1">
                    <a:lumMod val="75000"/>
                  </a:schemeClr>
                </a:solidFill>
                <a:latin typeface="Arial" pitchFamily="34" charset="0"/>
              </a:rPr>
              <a:t>Formal business processes (ISO certified)</a:t>
            </a:r>
          </a:p>
          <a:p>
            <a:pPr marL="171450" indent="-171450">
              <a:buFont typeface="Arial" pitchFamily="34" charset="0"/>
              <a:buChar char="•"/>
              <a:defRPr/>
            </a:pPr>
            <a:r>
              <a:rPr lang="en-US" sz="1000" b="1" dirty="0" smtClean="0">
                <a:solidFill>
                  <a:schemeClr val="accent1">
                    <a:lumMod val="75000"/>
                  </a:schemeClr>
                </a:solidFill>
                <a:latin typeface="Arial" pitchFamily="34" charset="0"/>
              </a:rPr>
              <a:t>Plan -&gt; Do -&gt; Check -&gt; Act</a:t>
            </a:r>
          </a:p>
          <a:p>
            <a:pPr marL="171450" indent="-171450">
              <a:buFont typeface="Arial" pitchFamily="34" charset="0"/>
              <a:buChar char="•"/>
              <a:defRPr/>
            </a:pPr>
            <a:endParaRPr lang="en-US" sz="1000" b="1" dirty="0" smtClean="0">
              <a:solidFill>
                <a:schemeClr val="accent1">
                  <a:lumMod val="75000"/>
                </a:schemeClr>
              </a:solidFill>
              <a:latin typeface="Arial" pitchFamily="34" charset="0"/>
            </a:endParaRPr>
          </a:p>
        </p:txBody>
      </p:sp>
      <p:sp>
        <p:nvSpPr>
          <p:cNvPr id="25" name="TextBox 24"/>
          <p:cNvSpPr txBox="1"/>
          <p:nvPr/>
        </p:nvSpPr>
        <p:spPr>
          <a:xfrm>
            <a:off x="1446212" y="3635843"/>
            <a:ext cx="2742486" cy="553998"/>
          </a:xfrm>
          <a:prstGeom prst="rect">
            <a:avLst/>
          </a:prstGeom>
          <a:noFill/>
          <a:ln>
            <a:noFill/>
          </a:ln>
        </p:spPr>
        <p:txBody>
          <a:bodyPr>
            <a:spAutoFit/>
          </a:bodyPr>
          <a:lstStyle/>
          <a:p>
            <a:pPr>
              <a:defRPr/>
            </a:pPr>
            <a:r>
              <a:rPr lang="en-US" sz="1000" b="1" u="sng" dirty="0" smtClean="0">
                <a:solidFill>
                  <a:schemeClr val="accent1">
                    <a:lumMod val="75000"/>
                  </a:schemeClr>
                </a:solidFill>
                <a:latin typeface="Arial" pitchFamily="34" charset="0"/>
              </a:rPr>
              <a:t>People</a:t>
            </a:r>
            <a:endParaRPr lang="en-US" sz="1000" b="1" u="sng" dirty="0">
              <a:solidFill>
                <a:schemeClr val="accent1">
                  <a:lumMod val="75000"/>
                </a:schemeClr>
              </a:solidFill>
              <a:latin typeface="Arial" pitchFamily="34" charset="0"/>
            </a:endParaRPr>
          </a:p>
          <a:p>
            <a:pPr marL="171450" indent="-171450">
              <a:buFont typeface="Arial" pitchFamily="34" charset="0"/>
              <a:buChar char="•"/>
              <a:defRPr/>
            </a:pPr>
            <a:r>
              <a:rPr lang="en-US" sz="1000" b="1" dirty="0" smtClean="0">
                <a:solidFill>
                  <a:schemeClr val="accent1">
                    <a:lumMod val="75000"/>
                  </a:schemeClr>
                </a:solidFill>
                <a:latin typeface="Arial" pitchFamily="34" charset="0"/>
              </a:rPr>
              <a:t>Leadership skills 	</a:t>
            </a:r>
            <a:endParaRPr lang="en-US" sz="1000" b="1" dirty="0">
              <a:solidFill>
                <a:schemeClr val="accent1">
                  <a:lumMod val="75000"/>
                </a:schemeClr>
              </a:solidFill>
              <a:latin typeface="Arial" pitchFamily="34" charset="0"/>
            </a:endParaRPr>
          </a:p>
          <a:p>
            <a:pPr marL="171450" indent="-171450">
              <a:buFont typeface="Arial" pitchFamily="34" charset="0"/>
              <a:buChar char="•"/>
              <a:defRPr/>
            </a:pPr>
            <a:r>
              <a:rPr lang="en-US" sz="1000" b="1" dirty="0" smtClean="0">
                <a:solidFill>
                  <a:schemeClr val="accent1">
                    <a:lumMod val="75000"/>
                  </a:schemeClr>
                </a:solidFill>
                <a:latin typeface="Arial" pitchFamily="34" charset="0"/>
              </a:rPr>
              <a:t>Training and skills per job role</a:t>
            </a:r>
            <a:endParaRPr lang="en-US" sz="1000" b="1" dirty="0">
              <a:solidFill>
                <a:schemeClr val="accent1">
                  <a:lumMod val="75000"/>
                </a:schemeClr>
              </a:solidFill>
              <a:latin typeface="Arial" pitchFamily="34" charset="0"/>
            </a:endParaRPr>
          </a:p>
        </p:txBody>
      </p:sp>
      <p:sp>
        <p:nvSpPr>
          <p:cNvPr id="26" name="TextBox 25"/>
          <p:cNvSpPr txBox="1"/>
          <p:nvPr/>
        </p:nvSpPr>
        <p:spPr>
          <a:xfrm>
            <a:off x="1903412" y="5538519"/>
            <a:ext cx="2844059" cy="707886"/>
          </a:xfrm>
          <a:prstGeom prst="rect">
            <a:avLst/>
          </a:prstGeom>
          <a:noFill/>
          <a:ln>
            <a:noFill/>
          </a:ln>
        </p:spPr>
        <p:txBody>
          <a:bodyPr>
            <a:spAutoFit/>
          </a:bodyPr>
          <a:lstStyle/>
          <a:p>
            <a:pPr>
              <a:defRPr/>
            </a:pPr>
            <a:r>
              <a:rPr lang="en-US" sz="1000" b="1" u="sng" dirty="0" smtClean="0">
                <a:solidFill>
                  <a:schemeClr val="accent1">
                    <a:lumMod val="75000"/>
                  </a:schemeClr>
                </a:solidFill>
                <a:latin typeface="Arial" pitchFamily="34" charset="0"/>
              </a:rPr>
              <a:t>Rewards</a:t>
            </a:r>
            <a:r>
              <a:rPr lang="en-US" sz="1000" b="1" u="sng" dirty="0">
                <a:solidFill>
                  <a:schemeClr val="accent1">
                    <a:lumMod val="75000"/>
                  </a:schemeClr>
                </a:solidFill>
                <a:latin typeface="Arial" pitchFamily="34" charset="0"/>
              </a:rPr>
              <a:t>:</a:t>
            </a:r>
          </a:p>
          <a:p>
            <a:pPr marL="171450" indent="-171450">
              <a:buFont typeface="Arial" pitchFamily="34" charset="0"/>
              <a:buChar char="•"/>
              <a:defRPr/>
            </a:pPr>
            <a:r>
              <a:rPr lang="en-US" sz="1000" b="1" dirty="0" smtClean="0">
                <a:solidFill>
                  <a:schemeClr val="accent1">
                    <a:lumMod val="75000"/>
                  </a:schemeClr>
                </a:solidFill>
                <a:latin typeface="Arial" pitchFamily="34" charset="0"/>
              </a:rPr>
              <a:t>Progressive career paths</a:t>
            </a:r>
            <a:endParaRPr lang="en-US" sz="1000" b="1" dirty="0">
              <a:solidFill>
                <a:schemeClr val="accent1">
                  <a:lumMod val="75000"/>
                </a:schemeClr>
              </a:solidFill>
              <a:latin typeface="Arial" pitchFamily="34" charset="0"/>
            </a:endParaRPr>
          </a:p>
          <a:p>
            <a:pPr marL="171450" indent="-171450">
              <a:buFont typeface="Arial" pitchFamily="34" charset="0"/>
              <a:buChar char="•"/>
              <a:defRPr/>
            </a:pPr>
            <a:r>
              <a:rPr lang="en-US" sz="1000" b="1" dirty="0" smtClean="0">
                <a:solidFill>
                  <a:schemeClr val="accent1">
                    <a:lumMod val="75000"/>
                  </a:schemeClr>
                </a:solidFill>
                <a:latin typeface="Arial" pitchFamily="34" charset="0"/>
              </a:rPr>
              <a:t>Fair compensation</a:t>
            </a:r>
          </a:p>
          <a:p>
            <a:pPr marL="171450" indent="-171450">
              <a:buFont typeface="Arial" pitchFamily="34" charset="0"/>
              <a:buChar char="•"/>
              <a:defRPr/>
            </a:pPr>
            <a:r>
              <a:rPr lang="en-US" sz="1000" b="1" dirty="0" smtClean="0">
                <a:solidFill>
                  <a:schemeClr val="accent1">
                    <a:lumMod val="75000"/>
                  </a:schemeClr>
                </a:solidFill>
                <a:latin typeface="Arial" pitchFamily="34" charset="0"/>
              </a:rPr>
              <a:t>Learning &amp; Development</a:t>
            </a:r>
            <a:endParaRPr lang="en-US" sz="1000" b="1" dirty="0">
              <a:solidFill>
                <a:schemeClr val="accent1">
                  <a:lumMod val="75000"/>
                </a:schemeClr>
              </a:solidFill>
              <a:latin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788" y="2306709"/>
            <a:ext cx="8785250" cy="386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6246812" y="2590800"/>
            <a:ext cx="1524000" cy="13220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1" name="Picture 6" descr="https://encrypted-tbn2.gstatic.com/images?q=tbn:ANd9GcSBf1lg8xsbUeELUY3H8M7bjK0HBhdyC0IB1wj8hkAjjexd0Z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5811" y="22860"/>
            <a:ext cx="2513013" cy="18823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642224" y="1628196"/>
            <a:ext cx="2526929" cy="861774"/>
          </a:xfrm>
          <a:prstGeom prst="rect">
            <a:avLst/>
          </a:prstGeom>
          <a:noFill/>
          <a:ln>
            <a:noFill/>
          </a:ln>
        </p:spPr>
        <p:txBody>
          <a:bodyPr wrap="square">
            <a:spAutoFit/>
          </a:bodyPr>
          <a:lstStyle/>
          <a:p>
            <a:pPr>
              <a:defRPr/>
            </a:pPr>
            <a:r>
              <a:rPr lang="en-US" sz="1000" b="1" u="sng" dirty="0" smtClean="0">
                <a:solidFill>
                  <a:schemeClr val="accent1">
                    <a:lumMod val="75000"/>
                  </a:schemeClr>
                </a:solidFill>
                <a:latin typeface="Arial" pitchFamily="34" charset="0"/>
              </a:rPr>
              <a:t>Culture:</a:t>
            </a:r>
            <a:endParaRPr lang="en-US" sz="1000" b="1" u="sng" dirty="0">
              <a:solidFill>
                <a:schemeClr val="accent1">
                  <a:lumMod val="75000"/>
                </a:schemeClr>
              </a:solidFill>
              <a:latin typeface="Arial" pitchFamily="34" charset="0"/>
            </a:endParaRPr>
          </a:p>
          <a:p>
            <a:pPr marL="171450" indent="-171450">
              <a:buFont typeface="Arial" pitchFamily="34" charset="0"/>
              <a:buChar char="•"/>
              <a:defRPr/>
            </a:pPr>
            <a:r>
              <a:rPr lang="en-US" sz="1000" b="1" dirty="0" smtClean="0">
                <a:solidFill>
                  <a:schemeClr val="accent1">
                    <a:lumMod val="75000"/>
                  </a:schemeClr>
                </a:solidFill>
                <a:latin typeface="Arial" pitchFamily="34" charset="0"/>
              </a:rPr>
              <a:t>Civic Spirit</a:t>
            </a:r>
          </a:p>
          <a:p>
            <a:pPr marL="171450" indent="-171450">
              <a:buFont typeface="Arial" pitchFamily="34" charset="0"/>
              <a:buChar char="•"/>
              <a:defRPr/>
            </a:pPr>
            <a:r>
              <a:rPr lang="en-US" sz="1000" b="1" dirty="0" smtClean="0">
                <a:solidFill>
                  <a:schemeClr val="accent1">
                    <a:lumMod val="75000"/>
                  </a:schemeClr>
                </a:solidFill>
                <a:latin typeface="Arial" pitchFamily="34" charset="0"/>
              </a:rPr>
              <a:t>Military</a:t>
            </a:r>
          </a:p>
          <a:p>
            <a:pPr marL="171450" indent="-171450">
              <a:buFont typeface="Arial" pitchFamily="34" charset="0"/>
              <a:buChar char="•"/>
              <a:defRPr/>
            </a:pPr>
            <a:r>
              <a:rPr lang="en-US" sz="1000" b="1" dirty="0" smtClean="0">
                <a:solidFill>
                  <a:schemeClr val="accent1">
                    <a:lumMod val="75000"/>
                  </a:schemeClr>
                </a:solidFill>
                <a:latin typeface="Arial" pitchFamily="34" charset="0"/>
              </a:rPr>
              <a:t>School</a:t>
            </a:r>
          </a:p>
          <a:p>
            <a:pPr marL="171450" indent="-171450">
              <a:buFont typeface="Arial" pitchFamily="34" charset="0"/>
              <a:buChar char="•"/>
              <a:defRPr/>
            </a:pPr>
            <a:r>
              <a:rPr lang="en-US" sz="1000" b="1" dirty="0" smtClean="0">
                <a:solidFill>
                  <a:schemeClr val="accent1">
                    <a:lumMod val="75000"/>
                  </a:schemeClr>
                </a:solidFill>
                <a:latin typeface="Arial" pitchFamily="34" charset="0"/>
              </a:rPr>
              <a:t>Family</a:t>
            </a:r>
            <a:endParaRPr lang="en-US" sz="1000" b="1" dirty="0">
              <a:solidFill>
                <a:schemeClr val="accent1">
                  <a:lumMod val="75000"/>
                </a:schemeClr>
              </a:solidFill>
              <a:latin typeface="Arial" pitchFamily="34" charset="0"/>
            </a:endParaRPr>
          </a:p>
        </p:txBody>
      </p:sp>
    </p:spTree>
    <p:extLst>
      <p:ext uri="{BB962C8B-B14F-4D97-AF65-F5344CB8AC3E}">
        <p14:creationId xmlns:p14="http://schemas.microsoft.com/office/powerpoint/2010/main" val="3557253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100" name="Picture 4" descr="https://encrypted-tbn0.gstatic.com/images?q=tbn:ANd9GcS_BnLdFZUSjwFruhsMabuhDxafY22uaUpLIs1fvmzETUsQz6sNg7SKu6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1" y="2286000"/>
            <a:ext cx="282157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3012" y="2254759"/>
            <a:ext cx="3152774" cy="27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80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You Asked Us</a:t>
            </a:r>
            <a:endParaRPr lang="en-US" dirty="0"/>
          </a:p>
        </p:txBody>
      </p:sp>
      <p:sp>
        <p:nvSpPr>
          <p:cNvPr id="3" name="Content Placeholder 2"/>
          <p:cNvSpPr>
            <a:spLocks noGrp="1"/>
          </p:cNvSpPr>
          <p:nvPr>
            <p:ph idx="1"/>
          </p:nvPr>
        </p:nvSpPr>
        <p:spPr>
          <a:xfrm>
            <a:off x="1218882" y="1600200"/>
            <a:ext cx="10133329" cy="5029200"/>
          </a:xfrm>
        </p:spPr>
        <p:txBody>
          <a:bodyPr>
            <a:normAutofit fontScale="77500" lnSpcReduction="20000"/>
          </a:bodyPr>
          <a:lstStyle/>
          <a:p>
            <a:pPr>
              <a:lnSpc>
                <a:spcPct val="120000"/>
              </a:lnSpc>
              <a:buBlip>
                <a:blip r:embed="rId2"/>
              </a:buBlip>
            </a:pPr>
            <a:r>
              <a:rPr lang="en-US" dirty="0" smtClean="0"/>
              <a:t>How to inspire and motivate our staff and enhance loyalty within the corporate culture</a:t>
            </a:r>
          </a:p>
          <a:p>
            <a:pPr>
              <a:buBlip>
                <a:blip r:embed="rId2"/>
              </a:buBlip>
            </a:pPr>
            <a:r>
              <a:rPr lang="en-US" dirty="0"/>
              <a:t>How do US companies manage agriculture export and agricultural products</a:t>
            </a:r>
          </a:p>
          <a:p>
            <a:pPr>
              <a:buBlip>
                <a:blip r:embed="rId2"/>
              </a:buBlip>
            </a:pPr>
            <a:r>
              <a:rPr lang="en-US" dirty="0" smtClean="0"/>
              <a:t>Introduce advanced </a:t>
            </a:r>
            <a:r>
              <a:rPr lang="en-US" dirty="0"/>
              <a:t>principles management </a:t>
            </a:r>
            <a:endParaRPr lang="en-US" dirty="0" smtClean="0"/>
          </a:p>
          <a:p>
            <a:pPr>
              <a:buBlip>
                <a:blip r:embed="rId2"/>
              </a:buBlip>
            </a:pPr>
            <a:r>
              <a:rPr lang="en-US" dirty="0"/>
              <a:t>Middle level – how to improve </a:t>
            </a:r>
            <a:r>
              <a:rPr lang="en-US" dirty="0" smtClean="0"/>
              <a:t>skills</a:t>
            </a:r>
          </a:p>
          <a:p>
            <a:pPr>
              <a:lnSpc>
                <a:spcPct val="120000"/>
              </a:lnSpc>
              <a:buBlip>
                <a:blip r:embed="rId2"/>
              </a:buBlip>
            </a:pPr>
            <a:r>
              <a:rPr lang="en-US" dirty="0"/>
              <a:t>How American organizations measure and manage performance of staff, how does senior management measure performance of it’s </a:t>
            </a:r>
            <a:r>
              <a:rPr lang="en-US" dirty="0" smtClean="0"/>
              <a:t>employees</a:t>
            </a:r>
          </a:p>
          <a:p>
            <a:pPr>
              <a:buBlip>
                <a:blip r:embed="rId2"/>
              </a:buBlip>
            </a:pPr>
            <a:r>
              <a:rPr lang="en-US" dirty="0"/>
              <a:t>What does a good leader look like in the United </a:t>
            </a:r>
            <a:r>
              <a:rPr lang="en-US" dirty="0" smtClean="0"/>
              <a:t>States</a:t>
            </a:r>
          </a:p>
          <a:p>
            <a:pPr>
              <a:buBlip>
                <a:blip r:embed="rId2"/>
              </a:buBlip>
            </a:pPr>
            <a:r>
              <a:rPr lang="en-US" dirty="0"/>
              <a:t>How does the US address motivational </a:t>
            </a:r>
            <a:r>
              <a:rPr lang="en-US" dirty="0" smtClean="0"/>
              <a:t>differences between generations</a:t>
            </a:r>
          </a:p>
          <a:p>
            <a:pPr>
              <a:buBlip>
                <a:blip r:embed="rId2"/>
              </a:buBlip>
            </a:pPr>
            <a:r>
              <a:rPr lang="en-US" dirty="0"/>
              <a:t>How to make work more efficient and </a:t>
            </a:r>
            <a:r>
              <a:rPr lang="en-US" dirty="0" smtClean="0"/>
              <a:t>effective</a:t>
            </a:r>
          </a:p>
          <a:p>
            <a:pPr>
              <a:buBlip>
                <a:blip r:embed="rId2"/>
              </a:buBlip>
            </a:pPr>
            <a:r>
              <a:rPr lang="en-US" dirty="0"/>
              <a:t>How to increase </a:t>
            </a:r>
            <a:r>
              <a:rPr lang="en-US" dirty="0" smtClean="0"/>
              <a:t>performance and revenue</a:t>
            </a:r>
          </a:p>
          <a:p>
            <a:endParaRPr lang="en-US" dirty="0"/>
          </a:p>
        </p:txBody>
      </p:sp>
    </p:spTree>
    <p:extLst>
      <p:ext uri="{BB962C8B-B14F-4D97-AF65-F5344CB8AC3E}">
        <p14:creationId xmlns:p14="http://schemas.microsoft.com/office/powerpoint/2010/main" val="294398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Which Leader is Better?</a:t>
            </a:r>
            <a:endParaRPr lang="en-US"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082" y="1600200"/>
            <a:ext cx="879901" cy="87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5"/>
          <p:cNvSpPr txBox="1">
            <a:spLocks/>
          </p:cNvSpPr>
          <p:nvPr/>
        </p:nvSpPr>
        <p:spPr>
          <a:xfrm>
            <a:off x="1218882" y="1596571"/>
            <a:ext cx="4875530" cy="816429"/>
          </a:xfrm>
          <a:prstGeom prst="rect">
            <a:avLst/>
          </a:prstGeom>
        </p:spPr>
        <p:txBody>
          <a:bodyPr vert="horz" lIns="121899" tIns="60949" rIns="121899" bIns="60949" rtlCol="0" anchor="ctr">
            <a:normAutofit/>
          </a:bodyPr>
          <a:lstStyle>
            <a:lvl1pPr marL="0" indent="0" algn="l" defTabSz="1218987" rtl="0" eaLnBrk="1" latinLnBrk="0" hangingPunct="1">
              <a:lnSpc>
                <a:spcPct val="90000"/>
              </a:lnSpc>
              <a:spcBef>
                <a:spcPts val="1800"/>
              </a:spcBef>
              <a:buClr>
                <a:schemeClr val="accent1"/>
              </a:buClr>
              <a:buFont typeface="Arial" pitchFamily="34" charset="0"/>
              <a:buNone/>
              <a:defRPr sz="2800" b="0" kern="1200">
                <a:solidFill>
                  <a:schemeClr val="accent1"/>
                </a:solidFill>
                <a:latin typeface="+mj-lt"/>
                <a:ea typeface="+mn-ea"/>
                <a:cs typeface="+mn-cs"/>
              </a:defRPr>
            </a:lvl1pPr>
            <a:lvl2pPr marL="609493" indent="0" algn="l" defTabSz="1218987" rtl="0" eaLnBrk="1" latinLnBrk="0" hangingPunct="1">
              <a:lnSpc>
                <a:spcPct val="90000"/>
              </a:lnSpc>
              <a:spcBef>
                <a:spcPts val="1200"/>
              </a:spcBef>
              <a:buClr>
                <a:schemeClr val="accent1"/>
              </a:buClr>
              <a:buFont typeface="Arial" pitchFamily="34" charset="0"/>
              <a:buNone/>
              <a:defRPr sz="2700" b="1"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buClr>
              <a:buFont typeface="Arial" pitchFamily="34" charset="0"/>
              <a:buNone/>
              <a:defRPr sz="2400" b="1"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buClr>
              <a:buFont typeface="Arial" pitchFamily="34" charset="0"/>
              <a:buNone/>
              <a:defRPr sz="2100" b="1"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buClr>
              <a:buFont typeface="Arial" pitchFamily="34" charset="0"/>
              <a:buNone/>
              <a:defRPr sz="2100" b="1"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9pPr>
          </a:lstStyle>
          <a:p>
            <a:r>
              <a:rPr lang="en-US" smtClean="0"/>
              <a:t>Leader A</a:t>
            </a:r>
            <a:endParaRPr lang="en-US" dirty="0"/>
          </a:p>
        </p:txBody>
      </p:sp>
      <p:sp>
        <p:nvSpPr>
          <p:cNvPr id="16" name="Content Placeholder 6"/>
          <p:cNvSpPr txBox="1">
            <a:spLocks/>
          </p:cNvSpPr>
          <p:nvPr/>
        </p:nvSpPr>
        <p:spPr>
          <a:xfrm>
            <a:off x="1141412" y="2480101"/>
            <a:ext cx="4875530" cy="3759199"/>
          </a:xfrm>
          <a:prstGeom prst="rect">
            <a:avLst/>
          </a:prstGeom>
        </p:spPr>
        <p:txBody>
          <a:bodyPr vert="horz" lIns="121899" tIns="60949" rIns="121899" bIns="60949" rtlCol="0">
            <a:normAutofit fontScale="92500" lnSpcReduction="20000"/>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j-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j-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j-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j-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j-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r>
              <a:rPr lang="ja-JP" altLang="en-US" dirty="0" smtClean="0"/>
              <a:t>战略眼光 </a:t>
            </a:r>
            <a:r>
              <a:rPr lang="en-US" altLang="ja-JP" dirty="0" smtClean="0"/>
              <a:t>- Strategy </a:t>
            </a:r>
          </a:p>
          <a:p>
            <a:r>
              <a:rPr lang="ja-JP" altLang="en-US" dirty="0" smtClean="0"/>
              <a:t>决策质量</a:t>
            </a:r>
            <a:r>
              <a:rPr lang="en-US" altLang="ja-JP" dirty="0" smtClean="0"/>
              <a:t>- Decision making</a:t>
            </a:r>
          </a:p>
          <a:p>
            <a:r>
              <a:rPr lang="ja-JP" altLang="en-US" dirty="0" smtClean="0"/>
              <a:t>管理与衡量工作 </a:t>
            </a:r>
            <a:r>
              <a:rPr lang="en-US" altLang="ja-JP" dirty="0" smtClean="0"/>
              <a:t>– Management and evaluation of work</a:t>
            </a:r>
          </a:p>
          <a:p>
            <a:r>
              <a:rPr lang="zh-CN" altLang="en-US" dirty="0" smtClean="0"/>
              <a:t>培养下属和其他人员 </a:t>
            </a:r>
            <a:r>
              <a:rPr lang="en-US" altLang="zh-CN" dirty="0" smtClean="0"/>
              <a:t>– Employee Training</a:t>
            </a:r>
          </a:p>
          <a:p>
            <a:r>
              <a:rPr lang="ja-JP" altLang="en-US" dirty="0" smtClean="0"/>
              <a:t>正直可靠 </a:t>
            </a:r>
            <a:r>
              <a:rPr lang="en-US" altLang="ja-JP" dirty="0" smtClean="0"/>
              <a:t>– Reliable and trustworthy</a:t>
            </a:r>
            <a:endParaRPr lang="en-US" dirty="0"/>
          </a:p>
        </p:txBody>
      </p:sp>
      <p:sp>
        <p:nvSpPr>
          <p:cNvPr id="17" name="Text Placeholder 7"/>
          <p:cNvSpPr txBox="1">
            <a:spLocks/>
          </p:cNvSpPr>
          <p:nvPr/>
        </p:nvSpPr>
        <p:spPr>
          <a:xfrm>
            <a:off x="6933882" y="1596571"/>
            <a:ext cx="4875530" cy="816429"/>
          </a:xfrm>
          <a:prstGeom prst="rect">
            <a:avLst/>
          </a:prstGeom>
        </p:spPr>
        <p:txBody>
          <a:bodyPr vert="horz" lIns="121899" tIns="60949" rIns="121899" bIns="60949" rtlCol="0" anchor="ctr">
            <a:normAutofit/>
          </a:bodyPr>
          <a:lstStyle>
            <a:lvl1pPr marL="0" indent="0" algn="l" defTabSz="1218987" rtl="0" eaLnBrk="1" latinLnBrk="0" hangingPunct="1">
              <a:lnSpc>
                <a:spcPct val="90000"/>
              </a:lnSpc>
              <a:spcBef>
                <a:spcPts val="1800"/>
              </a:spcBef>
              <a:buClr>
                <a:schemeClr val="accent1"/>
              </a:buClr>
              <a:buFont typeface="Arial" pitchFamily="34" charset="0"/>
              <a:buNone/>
              <a:defRPr sz="2800" b="0" kern="1200">
                <a:solidFill>
                  <a:schemeClr val="accent1"/>
                </a:solidFill>
                <a:latin typeface="+mj-lt"/>
                <a:ea typeface="+mn-ea"/>
                <a:cs typeface="+mn-cs"/>
              </a:defRPr>
            </a:lvl1pPr>
            <a:lvl2pPr marL="609493" indent="0" algn="l" defTabSz="1218987" rtl="0" eaLnBrk="1" latinLnBrk="0" hangingPunct="1">
              <a:lnSpc>
                <a:spcPct val="90000"/>
              </a:lnSpc>
              <a:spcBef>
                <a:spcPts val="1200"/>
              </a:spcBef>
              <a:buClr>
                <a:schemeClr val="accent1"/>
              </a:buClr>
              <a:buFont typeface="Arial" pitchFamily="34" charset="0"/>
              <a:buNone/>
              <a:defRPr sz="2700" b="1"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buClr>
              <a:buFont typeface="Arial" pitchFamily="34" charset="0"/>
              <a:buNone/>
              <a:defRPr sz="2400" b="1"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buClr>
              <a:buFont typeface="Arial" pitchFamily="34" charset="0"/>
              <a:buNone/>
              <a:defRPr sz="2100" b="1"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buClr>
              <a:buFont typeface="Arial" pitchFamily="34" charset="0"/>
              <a:buNone/>
              <a:defRPr sz="2100" b="1"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Font typeface="Arial" pitchFamily="34" charset="0"/>
              <a:buNone/>
              <a:defRPr sz="2100" b="1" kern="1200" baseline="0">
                <a:solidFill>
                  <a:schemeClr val="tx1"/>
                </a:solidFill>
                <a:latin typeface="+mn-lt"/>
                <a:ea typeface="+mn-ea"/>
                <a:cs typeface="+mn-cs"/>
              </a:defRPr>
            </a:lvl9pPr>
          </a:lstStyle>
          <a:p>
            <a:r>
              <a:rPr lang="en-US" dirty="0" smtClean="0"/>
              <a:t>Leader B</a:t>
            </a:r>
            <a:endParaRPr lang="en-US" dirty="0"/>
          </a:p>
        </p:txBody>
      </p:sp>
      <p:sp>
        <p:nvSpPr>
          <p:cNvPr id="18" name="Content Placeholder 8"/>
          <p:cNvSpPr txBox="1">
            <a:spLocks/>
          </p:cNvSpPr>
          <p:nvPr/>
        </p:nvSpPr>
        <p:spPr>
          <a:xfrm>
            <a:off x="6933882" y="2413000"/>
            <a:ext cx="4875530" cy="3759199"/>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j-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j-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j-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j-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j-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r>
              <a:rPr lang="ja-JP" altLang="en-US" smtClean="0"/>
              <a:t>商业头脑 </a:t>
            </a:r>
            <a:r>
              <a:rPr lang="en-US" altLang="ja-JP" smtClean="0"/>
              <a:t>– Business skills</a:t>
            </a:r>
          </a:p>
          <a:p>
            <a:r>
              <a:rPr lang="ja-JP" altLang="en-US" smtClean="0"/>
              <a:t>追求卓越成效 </a:t>
            </a:r>
            <a:r>
              <a:rPr lang="en-US" altLang="ja-JP" smtClean="0"/>
              <a:t>– Visionary </a:t>
            </a:r>
          </a:p>
          <a:p>
            <a:r>
              <a:rPr lang="zh-CN" altLang="en-US" smtClean="0"/>
              <a:t>应对不明朗局面 </a:t>
            </a:r>
            <a:r>
              <a:rPr lang="en-US" altLang="zh-CN" smtClean="0"/>
              <a:t>– Problem solving</a:t>
            </a:r>
          </a:p>
          <a:p>
            <a:r>
              <a:rPr lang="ja-JP" altLang="en-US" smtClean="0"/>
              <a:t>激励他人 </a:t>
            </a:r>
            <a:r>
              <a:rPr lang="en-US" altLang="ja-JP" smtClean="0"/>
              <a:t>– Motivate others</a:t>
            </a:r>
          </a:p>
          <a:p>
            <a:r>
              <a:rPr lang="ja-JP" altLang="en-US" smtClean="0"/>
              <a:t>善于社交 </a:t>
            </a:r>
            <a:r>
              <a:rPr lang="en-US" altLang="ja-JP" smtClean="0"/>
              <a:t>– Communication skills</a:t>
            </a:r>
            <a:endParaRPr lang="en-US" dirty="0"/>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1600200"/>
            <a:ext cx="879901" cy="87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36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Model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7265" y="1524000"/>
            <a:ext cx="5551786" cy="4626489"/>
          </a:xfrm>
        </p:spPr>
      </p:pic>
    </p:spTree>
    <p:extLst>
      <p:ext uri="{BB962C8B-B14F-4D97-AF65-F5344CB8AC3E}">
        <p14:creationId xmlns:p14="http://schemas.microsoft.com/office/powerpoint/2010/main" val="382631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63CEF8-E427-41A3-B701-02CD4579E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1338</Words>
  <Application>Microsoft Macintosh PowerPoint</Application>
  <PresentationFormat>Custom</PresentationFormat>
  <Paragraphs>266</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Cooking 16x9</vt:lpstr>
      <vt:lpstr>PowerPoint Presentation</vt:lpstr>
      <vt:lpstr>Agenda</vt:lpstr>
      <vt:lpstr>Introducing the Star Model: Framework for Organizational Assessment &amp; Design</vt:lpstr>
      <vt:lpstr>Why These Elements Are Important</vt:lpstr>
      <vt:lpstr>What We Heard…</vt:lpstr>
      <vt:lpstr> </vt:lpstr>
      <vt:lpstr>Questions You Asked Us</vt:lpstr>
      <vt:lpstr>Which Leader is Better?</vt:lpstr>
      <vt:lpstr>Leadership Model</vt:lpstr>
      <vt:lpstr>Building Organizational Capability</vt:lpstr>
      <vt:lpstr>Performance Management Process</vt:lpstr>
      <vt:lpstr>怎样评估绩效？</vt:lpstr>
      <vt:lpstr>Performance Management</vt:lpstr>
      <vt:lpstr>PowerPoint Presentation</vt:lpstr>
      <vt:lpstr>评级标准——成就</vt:lpstr>
      <vt:lpstr>评级尺度——行为</vt:lpstr>
      <vt:lpstr>Performance Management in Your Organization</vt:lpstr>
      <vt:lpstr>Advanced Management Practices</vt:lpstr>
      <vt:lpstr>Advanced Management Processes</vt:lpstr>
      <vt:lpstr>Generational Differences</vt:lpstr>
      <vt:lpstr>Generational Differences</vt:lpstr>
      <vt:lpstr>Generational Differences Millennials (approximately 1982 – 2003 age range)</vt:lpstr>
      <vt:lpstr>Open Dialogue</vt:lpstr>
      <vt:lpstr>Additional References</vt:lpstr>
      <vt:lpstr>How to Write an Effective Goal</vt:lpstr>
      <vt:lpstr>怎样制订有效的目标？</vt:lpstr>
      <vt:lpstr>Traditional Problem Solving Vs Appreciative Inquiry</vt:lpstr>
      <vt:lpstr>Change Management</vt:lpstr>
      <vt:lpstr>Emotional Intelligence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2014-04-03T15:35:00Z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