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 id="2147483663" r:id="rId4"/>
  </p:sldMasterIdLst>
  <p:notesMasterIdLst>
    <p:notesMasterId r:id="rId28"/>
  </p:notesMasterIdLst>
  <p:sldIdLst>
    <p:sldId id="257" r:id="rId5"/>
    <p:sldId id="319" r:id="rId6"/>
    <p:sldId id="294" r:id="rId7"/>
    <p:sldId id="305" r:id="rId8"/>
    <p:sldId id="315" r:id="rId9"/>
    <p:sldId id="295" r:id="rId10"/>
    <p:sldId id="297" r:id="rId11"/>
    <p:sldId id="269" r:id="rId12"/>
    <p:sldId id="287" r:id="rId13"/>
    <p:sldId id="306" r:id="rId14"/>
    <p:sldId id="284" r:id="rId15"/>
    <p:sldId id="286" r:id="rId16"/>
    <p:sldId id="310" r:id="rId17"/>
    <p:sldId id="309" r:id="rId18"/>
    <p:sldId id="314" r:id="rId19"/>
    <p:sldId id="312" r:id="rId20"/>
    <p:sldId id="282" r:id="rId21"/>
    <p:sldId id="313" r:id="rId22"/>
    <p:sldId id="318" r:id="rId23"/>
    <p:sldId id="302" r:id="rId24"/>
    <p:sldId id="316" r:id="rId25"/>
    <p:sldId id="317" r:id="rId26"/>
    <p:sldId id="30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51" autoAdjust="0"/>
  </p:normalViewPr>
  <p:slideViewPr>
    <p:cSldViewPr>
      <p:cViewPr>
        <p:scale>
          <a:sx n="70" d="100"/>
          <a:sy n="70" d="100"/>
        </p:scale>
        <p:origin x="-1496" y="-368"/>
      </p:cViewPr>
      <p:guideLst>
        <p:guide orient="horz" pos="2112"/>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8BEDB-118A-4A32-9753-B69F73E28C70}" type="doc">
      <dgm:prSet loTypeId="urn:microsoft.com/office/officeart/2005/8/layout/pyramid1" loCatId="pyramid" qsTypeId="urn:microsoft.com/office/officeart/2005/8/quickstyle/simple1" qsCatId="simple" csTypeId="urn:microsoft.com/office/officeart/2005/8/colors/accent1_2" csCatId="accent1" phldr="1"/>
      <dgm:spPr/>
    </dgm:pt>
    <dgm:pt modelId="{A9C445CF-C87B-4DCD-ACF2-32E3012EF8A4}">
      <dgm:prSet phldrT="[Text]" custT="1">
        <dgm:style>
          <a:lnRef idx="0">
            <a:schemeClr val="accent4"/>
          </a:lnRef>
          <a:fillRef idx="3">
            <a:schemeClr val="accent4"/>
          </a:fillRef>
          <a:effectRef idx="3">
            <a:schemeClr val="accent4"/>
          </a:effectRef>
          <a:fontRef idx="minor">
            <a:schemeClr val="lt1"/>
          </a:fontRef>
        </dgm:style>
      </dgm:prSet>
      <dgm:spPr>
        <a:solidFill>
          <a:schemeClr val="accent1">
            <a:lumMod val="50000"/>
          </a:schemeClr>
        </a:solidFill>
      </dgm:spPr>
      <dgm:t>
        <a:bodyPr/>
        <a:lstStyle/>
        <a:p>
          <a:pPr>
            <a:spcAft>
              <a:spcPts val="0"/>
            </a:spcAft>
          </a:pPr>
          <a:endParaRPr lang="en-US" sz="2800" b="1" dirty="0" smtClean="0">
            <a:solidFill>
              <a:schemeClr val="bg1"/>
            </a:solidFill>
          </a:endParaRPr>
        </a:p>
        <a:p>
          <a:pPr>
            <a:spcAft>
              <a:spcPts val="0"/>
            </a:spcAft>
          </a:pPr>
          <a:r>
            <a:rPr lang="en-US" sz="2800" b="1" dirty="0" smtClean="0">
              <a:solidFill>
                <a:schemeClr val="bg1"/>
              </a:solidFill>
            </a:rPr>
            <a:t>Sales </a:t>
          </a:r>
        </a:p>
        <a:p>
          <a:pPr>
            <a:spcAft>
              <a:spcPts val="0"/>
            </a:spcAft>
          </a:pPr>
          <a:r>
            <a:rPr lang="en-US" sz="2800" b="1" dirty="0" smtClean="0">
              <a:solidFill>
                <a:schemeClr val="bg1"/>
              </a:solidFill>
            </a:rPr>
            <a:t>Strategy</a:t>
          </a:r>
          <a:endParaRPr lang="en-US" sz="2800" b="1" dirty="0">
            <a:solidFill>
              <a:schemeClr val="bg1"/>
            </a:solidFill>
          </a:endParaRPr>
        </a:p>
      </dgm:t>
    </dgm:pt>
    <dgm:pt modelId="{577D0C56-5529-43CA-BCED-45021CE6202C}" type="parTrans" cxnId="{EE3670CB-FA54-4741-9808-162CF681002F}">
      <dgm:prSet/>
      <dgm:spPr/>
      <dgm:t>
        <a:bodyPr/>
        <a:lstStyle/>
        <a:p>
          <a:endParaRPr lang="en-US" sz="1200" b="1"/>
        </a:p>
      </dgm:t>
    </dgm:pt>
    <dgm:pt modelId="{02FEA3D5-A6C3-45E5-9BB1-4A6C034F417A}" type="sibTrans" cxnId="{EE3670CB-FA54-4741-9808-162CF681002F}">
      <dgm:prSet/>
      <dgm:spPr/>
      <dgm:t>
        <a:bodyPr/>
        <a:lstStyle/>
        <a:p>
          <a:endParaRPr lang="en-US" sz="1200" b="1"/>
        </a:p>
      </dgm:t>
    </dgm:pt>
    <dgm:pt modelId="{D224B04C-2102-4C65-B87C-5C3627B2B72A}">
      <dgm:prSet phldrT="[Text]"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dgm:spPr>
      <dgm:t>
        <a:bodyPr/>
        <a:lstStyle/>
        <a:p>
          <a:r>
            <a:rPr lang="en-US" sz="2800" b="1" dirty="0" smtClean="0">
              <a:solidFill>
                <a:schemeClr val="bg1"/>
              </a:solidFill>
            </a:rPr>
            <a:t>Sales Force Development</a:t>
          </a:r>
          <a:endParaRPr lang="en-US" sz="2800" b="1" dirty="0">
            <a:solidFill>
              <a:schemeClr val="bg1"/>
            </a:solidFill>
          </a:endParaRPr>
        </a:p>
      </dgm:t>
    </dgm:pt>
    <dgm:pt modelId="{D7D73A67-C18E-49FB-8C9A-BF07EE1DF326}" type="parTrans" cxnId="{7F7D5F0D-A54A-4F80-87E9-8A8A95DDEFB7}">
      <dgm:prSet/>
      <dgm:spPr/>
      <dgm:t>
        <a:bodyPr/>
        <a:lstStyle/>
        <a:p>
          <a:endParaRPr lang="en-US" sz="1200" b="1"/>
        </a:p>
      </dgm:t>
    </dgm:pt>
    <dgm:pt modelId="{D3A67376-05CF-4881-B3E3-3DB57FC2D9CD}" type="sibTrans" cxnId="{7F7D5F0D-A54A-4F80-87E9-8A8A95DDEFB7}">
      <dgm:prSet/>
      <dgm:spPr/>
      <dgm:t>
        <a:bodyPr/>
        <a:lstStyle/>
        <a:p>
          <a:endParaRPr lang="en-US" sz="1200" b="1"/>
        </a:p>
      </dgm:t>
    </dgm:pt>
    <dgm:pt modelId="{AC5152A1-70F0-444D-86C8-35DE71DE4B56}">
      <dgm:prSet phldrT="[Text]" custT="1">
        <dgm:style>
          <a:lnRef idx="0">
            <a:schemeClr val="accent4"/>
          </a:lnRef>
          <a:fillRef idx="3">
            <a:schemeClr val="accent4"/>
          </a:fillRef>
          <a:effectRef idx="3">
            <a:schemeClr val="accent4"/>
          </a:effectRef>
          <a:fontRef idx="minor">
            <a:schemeClr val="lt1"/>
          </a:fontRef>
        </dgm:style>
      </dgm:prSet>
      <dgm:spPr>
        <a:solidFill>
          <a:schemeClr val="accent4">
            <a:lumMod val="50000"/>
          </a:schemeClr>
        </a:solidFill>
      </dgm:spPr>
      <dgm:t>
        <a:bodyPr/>
        <a:lstStyle/>
        <a:p>
          <a:r>
            <a:rPr lang="en-US" sz="2800" b="1" dirty="0" smtClean="0">
              <a:solidFill>
                <a:schemeClr val="bg1"/>
              </a:solidFill>
            </a:rPr>
            <a:t>Team</a:t>
          </a:r>
          <a:r>
            <a:rPr lang="en-US" sz="2800" b="1" dirty="0" smtClean="0"/>
            <a:t> </a:t>
          </a:r>
          <a:r>
            <a:rPr lang="en-US" sz="2800" b="1" dirty="0" smtClean="0">
              <a:solidFill>
                <a:schemeClr val="bg1"/>
              </a:solidFill>
            </a:rPr>
            <a:t>Engagement</a:t>
          </a:r>
          <a:endParaRPr lang="en-US" sz="2800" b="1" dirty="0">
            <a:solidFill>
              <a:schemeClr val="bg1"/>
            </a:solidFill>
          </a:endParaRPr>
        </a:p>
      </dgm:t>
    </dgm:pt>
    <dgm:pt modelId="{F0ABDBBE-3DD4-4EA6-AEBF-FA5B103126F0}" type="parTrans" cxnId="{F16A51C8-7F29-4271-94A8-3CFB2FF6A777}">
      <dgm:prSet/>
      <dgm:spPr/>
      <dgm:t>
        <a:bodyPr/>
        <a:lstStyle/>
        <a:p>
          <a:endParaRPr lang="en-US" sz="1200" b="1"/>
        </a:p>
      </dgm:t>
    </dgm:pt>
    <dgm:pt modelId="{241FE979-779C-4751-9C88-A6F726D3F4F6}" type="sibTrans" cxnId="{F16A51C8-7F29-4271-94A8-3CFB2FF6A777}">
      <dgm:prSet/>
      <dgm:spPr/>
      <dgm:t>
        <a:bodyPr/>
        <a:lstStyle/>
        <a:p>
          <a:endParaRPr lang="en-US" sz="1200" b="1"/>
        </a:p>
      </dgm:t>
    </dgm:pt>
    <dgm:pt modelId="{BB25BA66-3099-4317-BFCF-0C02DF69E581}" type="pres">
      <dgm:prSet presAssocID="{6BE8BEDB-118A-4A32-9753-B69F73E28C70}" presName="Name0" presStyleCnt="0">
        <dgm:presLayoutVars>
          <dgm:dir/>
          <dgm:animLvl val="lvl"/>
          <dgm:resizeHandles val="exact"/>
        </dgm:presLayoutVars>
      </dgm:prSet>
      <dgm:spPr/>
    </dgm:pt>
    <dgm:pt modelId="{6A01A541-78D5-4FDD-8C61-6D5C71E36EBE}" type="pres">
      <dgm:prSet presAssocID="{A9C445CF-C87B-4DCD-ACF2-32E3012EF8A4}" presName="Name8" presStyleCnt="0"/>
      <dgm:spPr/>
    </dgm:pt>
    <dgm:pt modelId="{DF6C71A3-4A61-43C7-B785-336204A34552}" type="pres">
      <dgm:prSet presAssocID="{A9C445CF-C87B-4DCD-ACF2-32E3012EF8A4}" presName="level" presStyleLbl="node1" presStyleIdx="0" presStyleCnt="3">
        <dgm:presLayoutVars>
          <dgm:chMax val="1"/>
          <dgm:bulletEnabled val="1"/>
        </dgm:presLayoutVars>
      </dgm:prSet>
      <dgm:spPr/>
      <dgm:t>
        <a:bodyPr/>
        <a:lstStyle/>
        <a:p>
          <a:endParaRPr lang="en-US"/>
        </a:p>
      </dgm:t>
    </dgm:pt>
    <dgm:pt modelId="{24A8A010-40EF-49BC-836D-8BDADE22F6F3}" type="pres">
      <dgm:prSet presAssocID="{A9C445CF-C87B-4DCD-ACF2-32E3012EF8A4}" presName="levelTx" presStyleLbl="revTx" presStyleIdx="0" presStyleCnt="0">
        <dgm:presLayoutVars>
          <dgm:chMax val="1"/>
          <dgm:bulletEnabled val="1"/>
        </dgm:presLayoutVars>
      </dgm:prSet>
      <dgm:spPr/>
      <dgm:t>
        <a:bodyPr/>
        <a:lstStyle/>
        <a:p>
          <a:endParaRPr lang="en-US"/>
        </a:p>
      </dgm:t>
    </dgm:pt>
    <dgm:pt modelId="{BDDFBFB1-A0A7-47A0-BBC0-823F44C42A1C}" type="pres">
      <dgm:prSet presAssocID="{D224B04C-2102-4C65-B87C-5C3627B2B72A}" presName="Name8" presStyleCnt="0"/>
      <dgm:spPr/>
    </dgm:pt>
    <dgm:pt modelId="{B550E0B5-4D1F-4EAC-A6CA-D45FF0E1B8DA}" type="pres">
      <dgm:prSet presAssocID="{D224B04C-2102-4C65-B87C-5C3627B2B72A}" presName="level" presStyleLbl="node1" presStyleIdx="1" presStyleCnt="3">
        <dgm:presLayoutVars>
          <dgm:chMax val="1"/>
          <dgm:bulletEnabled val="1"/>
        </dgm:presLayoutVars>
      </dgm:prSet>
      <dgm:spPr/>
      <dgm:t>
        <a:bodyPr/>
        <a:lstStyle/>
        <a:p>
          <a:endParaRPr lang="en-US"/>
        </a:p>
      </dgm:t>
    </dgm:pt>
    <dgm:pt modelId="{71049EF7-77F1-463A-9EBF-25F4A095AAE1}" type="pres">
      <dgm:prSet presAssocID="{D224B04C-2102-4C65-B87C-5C3627B2B72A}" presName="levelTx" presStyleLbl="revTx" presStyleIdx="0" presStyleCnt="0">
        <dgm:presLayoutVars>
          <dgm:chMax val="1"/>
          <dgm:bulletEnabled val="1"/>
        </dgm:presLayoutVars>
      </dgm:prSet>
      <dgm:spPr/>
      <dgm:t>
        <a:bodyPr/>
        <a:lstStyle/>
        <a:p>
          <a:endParaRPr lang="en-US"/>
        </a:p>
      </dgm:t>
    </dgm:pt>
    <dgm:pt modelId="{9D80DB26-9054-4C74-B5B2-EDA37BB32809}" type="pres">
      <dgm:prSet presAssocID="{AC5152A1-70F0-444D-86C8-35DE71DE4B56}" presName="Name8" presStyleCnt="0"/>
      <dgm:spPr/>
    </dgm:pt>
    <dgm:pt modelId="{E7A91738-705A-43D6-B5E8-E63A24DFC3E1}" type="pres">
      <dgm:prSet presAssocID="{AC5152A1-70F0-444D-86C8-35DE71DE4B56}" presName="level" presStyleLbl="node1" presStyleIdx="2" presStyleCnt="3">
        <dgm:presLayoutVars>
          <dgm:chMax val="1"/>
          <dgm:bulletEnabled val="1"/>
        </dgm:presLayoutVars>
      </dgm:prSet>
      <dgm:spPr/>
      <dgm:t>
        <a:bodyPr/>
        <a:lstStyle/>
        <a:p>
          <a:endParaRPr lang="en-US"/>
        </a:p>
      </dgm:t>
    </dgm:pt>
    <dgm:pt modelId="{C3042412-C3AC-48B9-8ED0-23F7E73D14A8}" type="pres">
      <dgm:prSet presAssocID="{AC5152A1-70F0-444D-86C8-35DE71DE4B56}" presName="levelTx" presStyleLbl="revTx" presStyleIdx="0" presStyleCnt="0">
        <dgm:presLayoutVars>
          <dgm:chMax val="1"/>
          <dgm:bulletEnabled val="1"/>
        </dgm:presLayoutVars>
      </dgm:prSet>
      <dgm:spPr/>
      <dgm:t>
        <a:bodyPr/>
        <a:lstStyle/>
        <a:p>
          <a:endParaRPr lang="en-US"/>
        </a:p>
      </dgm:t>
    </dgm:pt>
  </dgm:ptLst>
  <dgm:cxnLst>
    <dgm:cxn modelId="{76A4A20F-1E55-4B5C-A4F6-99FFD723AFA1}" type="presOf" srcId="{A9C445CF-C87B-4DCD-ACF2-32E3012EF8A4}" destId="{24A8A010-40EF-49BC-836D-8BDADE22F6F3}" srcOrd="1" destOrd="0" presId="urn:microsoft.com/office/officeart/2005/8/layout/pyramid1"/>
    <dgm:cxn modelId="{EE3670CB-FA54-4741-9808-162CF681002F}" srcId="{6BE8BEDB-118A-4A32-9753-B69F73E28C70}" destId="{A9C445CF-C87B-4DCD-ACF2-32E3012EF8A4}" srcOrd="0" destOrd="0" parTransId="{577D0C56-5529-43CA-BCED-45021CE6202C}" sibTransId="{02FEA3D5-A6C3-45E5-9BB1-4A6C034F417A}"/>
    <dgm:cxn modelId="{9A194A36-E9FE-4505-8C98-DF25AA92E3E7}" type="presOf" srcId="{AC5152A1-70F0-444D-86C8-35DE71DE4B56}" destId="{C3042412-C3AC-48B9-8ED0-23F7E73D14A8}" srcOrd="1" destOrd="0" presId="urn:microsoft.com/office/officeart/2005/8/layout/pyramid1"/>
    <dgm:cxn modelId="{6E75371E-61D1-42B4-95EE-1AEF03590F65}" type="presOf" srcId="{D224B04C-2102-4C65-B87C-5C3627B2B72A}" destId="{B550E0B5-4D1F-4EAC-A6CA-D45FF0E1B8DA}" srcOrd="0" destOrd="0" presId="urn:microsoft.com/office/officeart/2005/8/layout/pyramid1"/>
    <dgm:cxn modelId="{E76E1413-C0C4-4EB6-AB6B-762D52E6EAF3}" type="presOf" srcId="{A9C445CF-C87B-4DCD-ACF2-32E3012EF8A4}" destId="{DF6C71A3-4A61-43C7-B785-336204A34552}" srcOrd="0" destOrd="0" presId="urn:microsoft.com/office/officeart/2005/8/layout/pyramid1"/>
    <dgm:cxn modelId="{A77AF885-CC56-4FB9-BD58-DE1D99E84EA9}" type="presOf" srcId="{AC5152A1-70F0-444D-86C8-35DE71DE4B56}" destId="{E7A91738-705A-43D6-B5E8-E63A24DFC3E1}" srcOrd="0" destOrd="0" presId="urn:microsoft.com/office/officeart/2005/8/layout/pyramid1"/>
    <dgm:cxn modelId="{90B0FC55-E040-4FAC-B0E7-B00AFCD209FA}" type="presOf" srcId="{6BE8BEDB-118A-4A32-9753-B69F73E28C70}" destId="{BB25BA66-3099-4317-BFCF-0C02DF69E581}" srcOrd="0" destOrd="0" presId="urn:microsoft.com/office/officeart/2005/8/layout/pyramid1"/>
    <dgm:cxn modelId="{BF3704C1-1F3C-4515-BD49-AA28B1C406E5}" type="presOf" srcId="{D224B04C-2102-4C65-B87C-5C3627B2B72A}" destId="{71049EF7-77F1-463A-9EBF-25F4A095AAE1}" srcOrd="1" destOrd="0" presId="urn:microsoft.com/office/officeart/2005/8/layout/pyramid1"/>
    <dgm:cxn modelId="{7F7D5F0D-A54A-4F80-87E9-8A8A95DDEFB7}" srcId="{6BE8BEDB-118A-4A32-9753-B69F73E28C70}" destId="{D224B04C-2102-4C65-B87C-5C3627B2B72A}" srcOrd="1" destOrd="0" parTransId="{D7D73A67-C18E-49FB-8C9A-BF07EE1DF326}" sibTransId="{D3A67376-05CF-4881-B3E3-3DB57FC2D9CD}"/>
    <dgm:cxn modelId="{F16A51C8-7F29-4271-94A8-3CFB2FF6A777}" srcId="{6BE8BEDB-118A-4A32-9753-B69F73E28C70}" destId="{AC5152A1-70F0-444D-86C8-35DE71DE4B56}" srcOrd="2" destOrd="0" parTransId="{F0ABDBBE-3DD4-4EA6-AEBF-FA5B103126F0}" sibTransId="{241FE979-779C-4751-9C88-A6F726D3F4F6}"/>
    <dgm:cxn modelId="{C25E4A85-CD8A-451F-A1A2-AC5070D85926}" type="presParOf" srcId="{BB25BA66-3099-4317-BFCF-0C02DF69E581}" destId="{6A01A541-78D5-4FDD-8C61-6D5C71E36EBE}" srcOrd="0" destOrd="0" presId="urn:microsoft.com/office/officeart/2005/8/layout/pyramid1"/>
    <dgm:cxn modelId="{6203CE45-2714-4F87-895D-C54802DD8622}" type="presParOf" srcId="{6A01A541-78D5-4FDD-8C61-6D5C71E36EBE}" destId="{DF6C71A3-4A61-43C7-B785-336204A34552}" srcOrd="0" destOrd="0" presId="urn:microsoft.com/office/officeart/2005/8/layout/pyramid1"/>
    <dgm:cxn modelId="{45490990-D7D7-4DD6-9EDC-5B4652495682}" type="presParOf" srcId="{6A01A541-78D5-4FDD-8C61-6D5C71E36EBE}" destId="{24A8A010-40EF-49BC-836D-8BDADE22F6F3}" srcOrd="1" destOrd="0" presId="urn:microsoft.com/office/officeart/2005/8/layout/pyramid1"/>
    <dgm:cxn modelId="{EFFC4EE0-72DA-49A2-8E56-25085B1AFE1C}" type="presParOf" srcId="{BB25BA66-3099-4317-BFCF-0C02DF69E581}" destId="{BDDFBFB1-A0A7-47A0-BBC0-823F44C42A1C}" srcOrd="1" destOrd="0" presId="urn:microsoft.com/office/officeart/2005/8/layout/pyramid1"/>
    <dgm:cxn modelId="{CE72CC45-2BD2-452E-9554-CE76E4E8C6A4}" type="presParOf" srcId="{BDDFBFB1-A0A7-47A0-BBC0-823F44C42A1C}" destId="{B550E0B5-4D1F-4EAC-A6CA-D45FF0E1B8DA}" srcOrd="0" destOrd="0" presId="urn:microsoft.com/office/officeart/2005/8/layout/pyramid1"/>
    <dgm:cxn modelId="{1750576B-E014-499C-AB9E-6CD41F115785}" type="presParOf" srcId="{BDDFBFB1-A0A7-47A0-BBC0-823F44C42A1C}" destId="{71049EF7-77F1-463A-9EBF-25F4A095AAE1}" srcOrd="1" destOrd="0" presId="urn:microsoft.com/office/officeart/2005/8/layout/pyramid1"/>
    <dgm:cxn modelId="{79A4A725-82E4-48F8-A33F-8469F25725AA}" type="presParOf" srcId="{BB25BA66-3099-4317-BFCF-0C02DF69E581}" destId="{9D80DB26-9054-4C74-B5B2-EDA37BB32809}" srcOrd="2" destOrd="0" presId="urn:microsoft.com/office/officeart/2005/8/layout/pyramid1"/>
    <dgm:cxn modelId="{92EEE247-4B79-403C-8C09-F470707DF961}" type="presParOf" srcId="{9D80DB26-9054-4C74-B5B2-EDA37BB32809}" destId="{E7A91738-705A-43D6-B5E8-E63A24DFC3E1}" srcOrd="0" destOrd="0" presId="urn:microsoft.com/office/officeart/2005/8/layout/pyramid1"/>
    <dgm:cxn modelId="{5BBF5B93-0A14-4EFA-9DFD-1F301F2CBD4D}" type="presParOf" srcId="{9D80DB26-9054-4C74-B5B2-EDA37BB32809}" destId="{C3042412-C3AC-48B9-8ED0-23F7E73D14A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8BEDB-118A-4A32-9753-B69F73E28C70}" type="doc">
      <dgm:prSet loTypeId="urn:microsoft.com/office/officeart/2005/8/layout/pyramid1" loCatId="pyramid" qsTypeId="urn:microsoft.com/office/officeart/2005/8/quickstyle/simple1" qsCatId="simple" csTypeId="urn:microsoft.com/office/officeart/2005/8/colors/accent1_2" csCatId="accent1" phldr="1"/>
      <dgm:spPr/>
    </dgm:pt>
    <dgm:pt modelId="{A9C445CF-C87B-4DCD-ACF2-32E3012EF8A4}">
      <dgm:prSet phldrT="[Text]" custT="1">
        <dgm:style>
          <a:lnRef idx="0">
            <a:schemeClr val="accent4"/>
          </a:lnRef>
          <a:fillRef idx="3">
            <a:schemeClr val="accent4"/>
          </a:fillRef>
          <a:effectRef idx="3">
            <a:schemeClr val="accent4"/>
          </a:effectRef>
          <a:fontRef idx="minor">
            <a:schemeClr val="lt1"/>
          </a:fontRef>
        </dgm:style>
      </dgm:prSet>
      <dgm:spPr>
        <a:solidFill>
          <a:schemeClr val="accent4">
            <a:lumMod val="50000"/>
            <a:alpha val="68000"/>
          </a:schemeClr>
        </a:solidFill>
      </dgm:spPr>
      <dgm:t>
        <a:bodyPr/>
        <a:lstStyle/>
        <a:p>
          <a:pPr>
            <a:spcAft>
              <a:spcPts val="0"/>
            </a:spcAft>
          </a:pPr>
          <a:endParaRPr lang="en-US" sz="2400" b="1" dirty="0" smtClean="0">
            <a:solidFill>
              <a:schemeClr val="bg1"/>
            </a:solidFill>
          </a:endParaRPr>
        </a:p>
        <a:p>
          <a:pPr>
            <a:spcAft>
              <a:spcPts val="0"/>
            </a:spcAft>
          </a:pPr>
          <a:r>
            <a:rPr lang="en-US" sz="2400" b="1" dirty="0" smtClean="0">
              <a:solidFill>
                <a:schemeClr val="bg1"/>
              </a:solidFill>
            </a:rPr>
            <a:t>Sales </a:t>
          </a:r>
        </a:p>
        <a:p>
          <a:pPr>
            <a:spcAft>
              <a:spcPts val="0"/>
            </a:spcAft>
          </a:pPr>
          <a:r>
            <a:rPr lang="en-US" sz="2400" b="1" dirty="0" smtClean="0">
              <a:solidFill>
                <a:schemeClr val="bg1"/>
              </a:solidFill>
            </a:rPr>
            <a:t>Strategy</a:t>
          </a:r>
          <a:endParaRPr lang="en-US" sz="2400" b="1" dirty="0">
            <a:solidFill>
              <a:schemeClr val="bg1"/>
            </a:solidFill>
          </a:endParaRPr>
        </a:p>
      </dgm:t>
    </dgm:pt>
    <dgm:pt modelId="{577D0C56-5529-43CA-BCED-45021CE6202C}" type="parTrans" cxnId="{EE3670CB-FA54-4741-9808-162CF681002F}">
      <dgm:prSet/>
      <dgm:spPr/>
      <dgm:t>
        <a:bodyPr/>
        <a:lstStyle/>
        <a:p>
          <a:endParaRPr lang="en-US" sz="1200" b="1"/>
        </a:p>
      </dgm:t>
    </dgm:pt>
    <dgm:pt modelId="{02FEA3D5-A6C3-45E5-9BB1-4A6C034F417A}" type="sibTrans" cxnId="{EE3670CB-FA54-4741-9808-162CF681002F}">
      <dgm:prSet/>
      <dgm:spPr/>
      <dgm:t>
        <a:bodyPr/>
        <a:lstStyle/>
        <a:p>
          <a:endParaRPr lang="en-US" sz="1200" b="1"/>
        </a:p>
      </dgm:t>
    </dgm:pt>
    <dgm:pt modelId="{D224B04C-2102-4C65-B87C-5C3627B2B72A}">
      <dgm:prSet phldrT="[Text]" custT="1">
        <dgm:style>
          <a:lnRef idx="0">
            <a:schemeClr val="accent3"/>
          </a:lnRef>
          <a:fillRef idx="3">
            <a:schemeClr val="accent3"/>
          </a:fillRef>
          <a:effectRef idx="3">
            <a:schemeClr val="accent3"/>
          </a:effectRef>
          <a:fontRef idx="minor">
            <a:schemeClr val="lt1"/>
          </a:fontRef>
        </dgm:style>
      </dgm:prSet>
      <dgm:spPr>
        <a:solidFill>
          <a:schemeClr val="accent4">
            <a:lumMod val="50000"/>
            <a:alpha val="66000"/>
          </a:schemeClr>
        </a:solidFill>
      </dgm:spPr>
      <dgm:t>
        <a:bodyPr/>
        <a:lstStyle/>
        <a:p>
          <a:r>
            <a:rPr lang="en-US" sz="2800" b="1" dirty="0" smtClean="0">
              <a:solidFill>
                <a:schemeClr val="bg1"/>
              </a:solidFill>
            </a:rPr>
            <a:t>Sales Force Development</a:t>
          </a:r>
          <a:endParaRPr lang="en-US" sz="2800" b="1" dirty="0">
            <a:solidFill>
              <a:schemeClr val="bg1"/>
            </a:solidFill>
          </a:endParaRPr>
        </a:p>
      </dgm:t>
    </dgm:pt>
    <dgm:pt modelId="{D7D73A67-C18E-49FB-8C9A-BF07EE1DF326}" type="parTrans" cxnId="{7F7D5F0D-A54A-4F80-87E9-8A8A95DDEFB7}">
      <dgm:prSet/>
      <dgm:spPr/>
      <dgm:t>
        <a:bodyPr/>
        <a:lstStyle/>
        <a:p>
          <a:endParaRPr lang="en-US" sz="1200" b="1"/>
        </a:p>
      </dgm:t>
    </dgm:pt>
    <dgm:pt modelId="{D3A67376-05CF-4881-B3E3-3DB57FC2D9CD}" type="sibTrans" cxnId="{7F7D5F0D-A54A-4F80-87E9-8A8A95DDEFB7}">
      <dgm:prSet/>
      <dgm:spPr/>
      <dgm:t>
        <a:bodyPr/>
        <a:lstStyle/>
        <a:p>
          <a:endParaRPr lang="en-US" sz="1200" b="1"/>
        </a:p>
      </dgm:t>
    </dgm:pt>
    <dgm:pt modelId="{AC5152A1-70F0-444D-86C8-35DE71DE4B56}">
      <dgm:prSet phldrT="[Text]" custT="1">
        <dgm:style>
          <a:lnRef idx="0">
            <a:schemeClr val="accent4"/>
          </a:lnRef>
          <a:fillRef idx="3">
            <a:schemeClr val="accent4"/>
          </a:fillRef>
          <a:effectRef idx="3">
            <a:schemeClr val="accent4"/>
          </a:effectRef>
          <a:fontRef idx="minor">
            <a:schemeClr val="lt1"/>
          </a:fontRef>
        </dgm:style>
      </dgm:prSet>
      <dgm:spPr>
        <a:solidFill>
          <a:schemeClr val="accent4">
            <a:lumMod val="50000"/>
            <a:alpha val="66000"/>
          </a:schemeClr>
        </a:solidFill>
      </dgm:spPr>
      <dgm:t>
        <a:bodyPr/>
        <a:lstStyle/>
        <a:p>
          <a:r>
            <a:rPr lang="en-US" sz="2800" b="1" dirty="0" smtClean="0">
              <a:solidFill>
                <a:schemeClr val="bg1"/>
              </a:solidFill>
            </a:rPr>
            <a:t>Team</a:t>
          </a:r>
          <a:r>
            <a:rPr lang="en-US" sz="2800" b="1" dirty="0" smtClean="0"/>
            <a:t> </a:t>
          </a:r>
          <a:r>
            <a:rPr lang="en-US" sz="2800" b="1" dirty="0" smtClean="0">
              <a:solidFill>
                <a:schemeClr val="bg1"/>
              </a:solidFill>
            </a:rPr>
            <a:t>Engagement</a:t>
          </a:r>
          <a:endParaRPr lang="en-US" sz="2800" b="1" dirty="0">
            <a:solidFill>
              <a:schemeClr val="bg1"/>
            </a:solidFill>
          </a:endParaRPr>
        </a:p>
      </dgm:t>
    </dgm:pt>
    <dgm:pt modelId="{F0ABDBBE-3DD4-4EA6-AEBF-FA5B103126F0}" type="parTrans" cxnId="{F16A51C8-7F29-4271-94A8-3CFB2FF6A777}">
      <dgm:prSet/>
      <dgm:spPr/>
      <dgm:t>
        <a:bodyPr/>
        <a:lstStyle/>
        <a:p>
          <a:endParaRPr lang="en-US" sz="1200" b="1"/>
        </a:p>
      </dgm:t>
    </dgm:pt>
    <dgm:pt modelId="{241FE979-779C-4751-9C88-A6F726D3F4F6}" type="sibTrans" cxnId="{F16A51C8-7F29-4271-94A8-3CFB2FF6A777}">
      <dgm:prSet/>
      <dgm:spPr/>
      <dgm:t>
        <a:bodyPr/>
        <a:lstStyle/>
        <a:p>
          <a:endParaRPr lang="en-US" sz="1200" b="1"/>
        </a:p>
      </dgm:t>
    </dgm:pt>
    <dgm:pt modelId="{BB25BA66-3099-4317-BFCF-0C02DF69E581}" type="pres">
      <dgm:prSet presAssocID="{6BE8BEDB-118A-4A32-9753-B69F73E28C70}" presName="Name0" presStyleCnt="0">
        <dgm:presLayoutVars>
          <dgm:dir/>
          <dgm:animLvl val="lvl"/>
          <dgm:resizeHandles val="exact"/>
        </dgm:presLayoutVars>
      </dgm:prSet>
      <dgm:spPr/>
    </dgm:pt>
    <dgm:pt modelId="{6A01A541-78D5-4FDD-8C61-6D5C71E36EBE}" type="pres">
      <dgm:prSet presAssocID="{A9C445CF-C87B-4DCD-ACF2-32E3012EF8A4}" presName="Name8" presStyleCnt="0"/>
      <dgm:spPr/>
    </dgm:pt>
    <dgm:pt modelId="{DF6C71A3-4A61-43C7-B785-336204A34552}" type="pres">
      <dgm:prSet presAssocID="{A9C445CF-C87B-4DCD-ACF2-32E3012EF8A4}" presName="level" presStyleLbl="node1" presStyleIdx="0" presStyleCnt="3">
        <dgm:presLayoutVars>
          <dgm:chMax val="1"/>
          <dgm:bulletEnabled val="1"/>
        </dgm:presLayoutVars>
      </dgm:prSet>
      <dgm:spPr/>
      <dgm:t>
        <a:bodyPr/>
        <a:lstStyle/>
        <a:p>
          <a:endParaRPr lang="en-US"/>
        </a:p>
      </dgm:t>
    </dgm:pt>
    <dgm:pt modelId="{24A8A010-40EF-49BC-836D-8BDADE22F6F3}" type="pres">
      <dgm:prSet presAssocID="{A9C445CF-C87B-4DCD-ACF2-32E3012EF8A4}" presName="levelTx" presStyleLbl="revTx" presStyleIdx="0" presStyleCnt="0">
        <dgm:presLayoutVars>
          <dgm:chMax val="1"/>
          <dgm:bulletEnabled val="1"/>
        </dgm:presLayoutVars>
      </dgm:prSet>
      <dgm:spPr/>
      <dgm:t>
        <a:bodyPr/>
        <a:lstStyle/>
        <a:p>
          <a:endParaRPr lang="en-US"/>
        </a:p>
      </dgm:t>
    </dgm:pt>
    <dgm:pt modelId="{BDDFBFB1-A0A7-47A0-BBC0-823F44C42A1C}" type="pres">
      <dgm:prSet presAssocID="{D224B04C-2102-4C65-B87C-5C3627B2B72A}" presName="Name8" presStyleCnt="0"/>
      <dgm:spPr/>
    </dgm:pt>
    <dgm:pt modelId="{B550E0B5-4D1F-4EAC-A6CA-D45FF0E1B8DA}" type="pres">
      <dgm:prSet presAssocID="{D224B04C-2102-4C65-B87C-5C3627B2B72A}" presName="level" presStyleLbl="node1" presStyleIdx="1" presStyleCnt="3">
        <dgm:presLayoutVars>
          <dgm:chMax val="1"/>
          <dgm:bulletEnabled val="1"/>
        </dgm:presLayoutVars>
      </dgm:prSet>
      <dgm:spPr/>
      <dgm:t>
        <a:bodyPr/>
        <a:lstStyle/>
        <a:p>
          <a:endParaRPr lang="en-US"/>
        </a:p>
      </dgm:t>
    </dgm:pt>
    <dgm:pt modelId="{71049EF7-77F1-463A-9EBF-25F4A095AAE1}" type="pres">
      <dgm:prSet presAssocID="{D224B04C-2102-4C65-B87C-5C3627B2B72A}" presName="levelTx" presStyleLbl="revTx" presStyleIdx="0" presStyleCnt="0">
        <dgm:presLayoutVars>
          <dgm:chMax val="1"/>
          <dgm:bulletEnabled val="1"/>
        </dgm:presLayoutVars>
      </dgm:prSet>
      <dgm:spPr/>
      <dgm:t>
        <a:bodyPr/>
        <a:lstStyle/>
        <a:p>
          <a:endParaRPr lang="en-US"/>
        </a:p>
      </dgm:t>
    </dgm:pt>
    <dgm:pt modelId="{9D80DB26-9054-4C74-B5B2-EDA37BB32809}" type="pres">
      <dgm:prSet presAssocID="{AC5152A1-70F0-444D-86C8-35DE71DE4B56}" presName="Name8" presStyleCnt="0"/>
      <dgm:spPr/>
    </dgm:pt>
    <dgm:pt modelId="{E7A91738-705A-43D6-B5E8-E63A24DFC3E1}" type="pres">
      <dgm:prSet presAssocID="{AC5152A1-70F0-444D-86C8-35DE71DE4B56}" presName="level" presStyleLbl="node1" presStyleIdx="2" presStyleCnt="3">
        <dgm:presLayoutVars>
          <dgm:chMax val="1"/>
          <dgm:bulletEnabled val="1"/>
        </dgm:presLayoutVars>
      </dgm:prSet>
      <dgm:spPr/>
      <dgm:t>
        <a:bodyPr/>
        <a:lstStyle/>
        <a:p>
          <a:endParaRPr lang="en-US"/>
        </a:p>
      </dgm:t>
    </dgm:pt>
    <dgm:pt modelId="{C3042412-C3AC-48B9-8ED0-23F7E73D14A8}" type="pres">
      <dgm:prSet presAssocID="{AC5152A1-70F0-444D-86C8-35DE71DE4B56}" presName="levelTx" presStyleLbl="revTx" presStyleIdx="0" presStyleCnt="0">
        <dgm:presLayoutVars>
          <dgm:chMax val="1"/>
          <dgm:bulletEnabled val="1"/>
        </dgm:presLayoutVars>
      </dgm:prSet>
      <dgm:spPr/>
      <dgm:t>
        <a:bodyPr/>
        <a:lstStyle/>
        <a:p>
          <a:endParaRPr lang="en-US"/>
        </a:p>
      </dgm:t>
    </dgm:pt>
  </dgm:ptLst>
  <dgm:cxnLst>
    <dgm:cxn modelId="{0403CE7B-67BB-42F9-9965-D7662A6E821A}" type="presOf" srcId="{A9C445CF-C87B-4DCD-ACF2-32E3012EF8A4}" destId="{24A8A010-40EF-49BC-836D-8BDADE22F6F3}" srcOrd="1" destOrd="0" presId="urn:microsoft.com/office/officeart/2005/8/layout/pyramid1"/>
    <dgm:cxn modelId="{D15267B1-BB5C-477B-A578-4E0A7B84209F}" type="presOf" srcId="{D224B04C-2102-4C65-B87C-5C3627B2B72A}" destId="{71049EF7-77F1-463A-9EBF-25F4A095AAE1}" srcOrd="1" destOrd="0" presId="urn:microsoft.com/office/officeart/2005/8/layout/pyramid1"/>
    <dgm:cxn modelId="{EE3670CB-FA54-4741-9808-162CF681002F}" srcId="{6BE8BEDB-118A-4A32-9753-B69F73E28C70}" destId="{A9C445CF-C87B-4DCD-ACF2-32E3012EF8A4}" srcOrd="0" destOrd="0" parTransId="{577D0C56-5529-43CA-BCED-45021CE6202C}" sibTransId="{02FEA3D5-A6C3-45E5-9BB1-4A6C034F417A}"/>
    <dgm:cxn modelId="{7F7D5F0D-A54A-4F80-87E9-8A8A95DDEFB7}" srcId="{6BE8BEDB-118A-4A32-9753-B69F73E28C70}" destId="{D224B04C-2102-4C65-B87C-5C3627B2B72A}" srcOrd="1" destOrd="0" parTransId="{D7D73A67-C18E-49FB-8C9A-BF07EE1DF326}" sibTransId="{D3A67376-05CF-4881-B3E3-3DB57FC2D9CD}"/>
    <dgm:cxn modelId="{DAB92FFD-C0D1-4ED3-81F9-F626B9F52CC3}" type="presOf" srcId="{AC5152A1-70F0-444D-86C8-35DE71DE4B56}" destId="{C3042412-C3AC-48B9-8ED0-23F7E73D14A8}" srcOrd="1" destOrd="0" presId="urn:microsoft.com/office/officeart/2005/8/layout/pyramid1"/>
    <dgm:cxn modelId="{F16A51C8-7F29-4271-94A8-3CFB2FF6A777}" srcId="{6BE8BEDB-118A-4A32-9753-B69F73E28C70}" destId="{AC5152A1-70F0-444D-86C8-35DE71DE4B56}" srcOrd="2" destOrd="0" parTransId="{F0ABDBBE-3DD4-4EA6-AEBF-FA5B103126F0}" sibTransId="{241FE979-779C-4751-9C88-A6F726D3F4F6}"/>
    <dgm:cxn modelId="{E014A081-6690-48DF-8382-0177CCFD8886}" type="presOf" srcId="{AC5152A1-70F0-444D-86C8-35DE71DE4B56}" destId="{E7A91738-705A-43D6-B5E8-E63A24DFC3E1}" srcOrd="0" destOrd="0" presId="urn:microsoft.com/office/officeart/2005/8/layout/pyramid1"/>
    <dgm:cxn modelId="{5F2EF798-4854-469B-AB2F-C61E1F8960BF}" type="presOf" srcId="{D224B04C-2102-4C65-B87C-5C3627B2B72A}" destId="{B550E0B5-4D1F-4EAC-A6CA-D45FF0E1B8DA}" srcOrd="0" destOrd="0" presId="urn:microsoft.com/office/officeart/2005/8/layout/pyramid1"/>
    <dgm:cxn modelId="{4796694E-0647-4DE9-9C43-0B5B21790510}" type="presOf" srcId="{6BE8BEDB-118A-4A32-9753-B69F73E28C70}" destId="{BB25BA66-3099-4317-BFCF-0C02DF69E581}" srcOrd="0" destOrd="0" presId="urn:microsoft.com/office/officeart/2005/8/layout/pyramid1"/>
    <dgm:cxn modelId="{08B4E4D9-EDB4-49A7-8074-D83B0C0EB667}" type="presOf" srcId="{A9C445CF-C87B-4DCD-ACF2-32E3012EF8A4}" destId="{DF6C71A3-4A61-43C7-B785-336204A34552}" srcOrd="0" destOrd="0" presId="urn:microsoft.com/office/officeart/2005/8/layout/pyramid1"/>
    <dgm:cxn modelId="{B17E044E-5CE6-4C3A-B0DD-1D3227874B4D}" type="presParOf" srcId="{BB25BA66-3099-4317-BFCF-0C02DF69E581}" destId="{6A01A541-78D5-4FDD-8C61-6D5C71E36EBE}" srcOrd="0" destOrd="0" presId="urn:microsoft.com/office/officeart/2005/8/layout/pyramid1"/>
    <dgm:cxn modelId="{F7B9B94C-27D2-4553-BCD6-369BB40FB212}" type="presParOf" srcId="{6A01A541-78D5-4FDD-8C61-6D5C71E36EBE}" destId="{DF6C71A3-4A61-43C7-B785-336204A34552}" srcOrd="0" destOrd="0" presId="urn:microsoft.com/office/officeart/2005/8/layout/pyramid1"/>
    <dgm:cxn modelId="{58F89DB5-2F45-4806-9258-3BAE470BF4C5}" type="presParOf" srcId="{6A01A541-78D5-4FDD-8C61-6D5C71E36EBE}" destId="{24A8A010-40EF-49BC-836D-8BDADE22F6F3}" srcOrd="1" destOrd="0" presId="urn:microsoft.com/office/officeart/2005/8/layout/pyramid1"/>
    <dgm:cxn modelId="{3AF0B1C9-98F7-422D-8CB3-58E93EB2F1E3}" type="presParOf" srcId="{BB25BA66-3099-4317-BFCF-0C02DF69E581}" destId="{BDDFBFB1-A0A7-47A0-BBC0-823F44C42A1C}" srcOrd="1" destOrd="0" presId="urn:microsoft.com/office/officeart/2005/8/layout/pyramid1"/>
    <dgm:cxn modelId="{871D1390-35AB-4F3B-ACA2-016F4A35A907}" type="presParOf" srcId="{BDDFBFB1-A0A7-47A0-BBC0-823F44C42A1C}" destId="{B550E0B5-4D1F-4EAC-A6CA-D45FF0E1B8DA}" srcOrd="0" destOrd="0" presId="urn:microsoft.com/office/officeart/2005/8/layout/pyramid1"/>
    <dgm:cxn modelId="{74BAAB9C-A9FD-4F6A-A2DC-CA887AB671B2}" type="presParOf" srcId="{BDDFBFB1-A0A7-47A0-BBC0-823F44C42A1C}" destId="{71049EF7-77F1-463A-9EBF-25F4A095AAE1}" srcOrd="1" destOrd="0" presId="urn:microsoft.com/office/officeart/2005/8/layout/pyramid1"/>
    <dgm:cxn modelId="{EBABC7F5-CC74-4540-90D8-95CB20A33D77}" type="presParOf" srcId="{BB25BA66-3099-4317-BFCF-0C02DF69E581}" destId="{9D80DB26-9054-4C74-B5B2-EDA37BB32809}" srcOrd="2" destOrd="0" presId="urn:microsoft.com/office/officeart/2005/8/layout/pyramid1"/>
    <dgm:cxn modelId="{13227738-2A30-4A55-B1B7-06AAB06D18C9}" type="presParOf" srcId="{9D80DB26-9054-4C74-B5B2-EDA37BB32809}" destId="{E7A91738-705A-43D6-B5E8-E63A24DFC3E1}" srcOrd="0" destOrd="0" presId="urn:microsoft.com/office/officeart/2005/8/layout/pyramid1"/>
    <dgm:cxn modelId="{12938B96-D165-450E-8B96-9B7AA1DCC016}" type="presParOf" srcId="{9D80DB26-9054-4C74-B5B2-EDA37BB32809}" destId="{C3042412-C3AC-48B9-8ED0-23F7E73D14A8}"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6ED1AB56-8773-4151-AFAD-2A969DCF2C38}">
      <dgm:prSet phldrT="[Text]"/>
      <dgm:spPr/>
      <dgm:t>
        <a:bodyPr/>
        <a:lstStyle/>
        <a:p>
          <a:r>
            <a:rPr lang="en-US" b="1" dirty="0" smtClean="0"/>
            <a:t>Change Management</a:t>
          </a:r>
          <a:endParaRPr lang="en-US" b="1" dirty="0"/>
        </a:p>
      </dgm:t>
    </dgm:pt>
    <dgm:pt modelId="{F8520F04-9E54-4784-A445-9A1F6C163FC7}" type="parTrans" cxnId="{CD3BA90E-61E6-41D8-97ED-5AE91CB6D239}">
      <dgm:prSet/>
      <dgm:spPr/>
      <dgm:t>
        <a:bodyPr/>
        <a:lstStyle/>
        <a:p>
          <a:endParaRPr lang="en-US"/>
        </a:p>
      </dgm:t>
    </dgm:pt>
    <dgm:pt modelId="{EEC23864-0082-4C68-80D5-ACCE128B6981}" type="sibTrans" cxnId="{CD3BA90E-61E6-41D8-97ED-5AE91CB6D239}">
      <dgm:prSet/>
      <dgm:spPr/>
      <dgm:t>
        <a:bodyPr/>
        <a:lstStyle/>
        <a:p>
          <a:endParaRPr lang="en-US"/>
        </a:p>
      </dgm:t>
    </dgm:pt>
    <dgm:pt modelId="{BA1C345F-9ECB-4897-A8E0-2B186277681D}">
      <dgm:prSet phldrT="[Text]"/>
      <dgm:spPr/>
      <dgm:t>
        <a:bodyPr/>
        <a:lstStyle/>
        <a:p>
          <a:r>
            <a:rPr lang="en-US" b="1" dirty="0" smtClean="0"/>
            <a:t>Employee Involvement</a:t>
          </a:r>
          <a:endParaRPr lang="en-US" b="1" dirty="0"/>
        </a:p>
      </dgm:t>
    </dgm:pt>
    <dgm:pt modelId="{E84008AB-27CD-438D-BC16-2C394A9D714C}" type="parTrans" cxnId="{7E3D717B-0272-4A59-A13D-9D2F05496237}">
      <dgm:prSet/>
      <dgm:spPr/>
      <dgm:t>
        <a:bodyPr/>
        <a:lstStyle/>
        <a:p>
          <a:endParaRPr lang="en-US"/>
        </a:p>
      </dgm:t>
    </dgm:pt>
    <dgm:pt modelId="{D3F68742-EA32-4CBE-ABFF-B29237F262A2}" type="sibTrans" cxnId="{7E3D717B-0272-4A59-A13D-9D2F05496237}">
      <dgm:prSet/>
      <dgm:spPr/>
      <dgm:t>
        <a:bodyPr/>
        <a:lstStyle/>
        <a:p>
          <a:endParaRPr lang="en-US"/>
        </a:p>
      </dgm:t>
    </dgm:pt>
    <dgm:pt modelId="{3B95631D-1114-47CD-BF31-B242C367439B}">
      <dgm:prSet/>
      <dgm:spPr/>
      <dgm:t>
        <a:bodyPr/>
        <a:lstStyle/>
        <a:p>
          <a:r>
            <a:rPr lang="en-US" b="1" dirty="0" smtClean="0"/>
            <a:t>Leadership/ Sponsorship</a:t>
          </a:r>
          <a:endParaRPr lang="en-US" b="1" dirty="0"/>
        </a:p>
      </dgm:t>
    </dgm:pt>
    <dgm:pt modelId="{2AB7C808-0063-445F-B885-05119383FA2F}" type="parTrans" cxnId="{C9BD4833-DDDC-40A6-BC11-91A630800AFA}">
      <dgm:prSet/>
      <dgm:spPr/>
      <dgm:t>
        <a:bodyPr/>
        <a:lstStyle/>
        <a:p>
          <a:endParaRPr lang="en-US"/>
        </a:p>
      </dgm:t>
    </dgm:pt>
    <dgm:pt modelId="{C2B20223-B73B-43C9-9803-031641CC1AFF}" type="sibTrans" cxnId="{C9BD4833-DDDC-40A6-BC11-91A630800AFA}">
      <dgm:prSet/>
      <dgm:spPr/>
      <dgm:t>
        <a:bodyPr/>
        <a:lstStyle/>
        <a:p>
          <a:endParaRPr lang="en-US"/>
        </a:p>
      </dgm:t>
    </dgm:pt>
    <dgm:pt modelId="{DBB2A3F8-28D4-4C75-B395-2BC931C5B3DD}" type="pres">
      <dgm:prSet presAssocID="{E0E9E2CE-B7BD-446F-A2CD-EA992C6E9B14}" presName="compositeShape" presStyleCnt="0">
        <dgm:presLayoutVars>
          <dgm:chMax val="7"/>
          <dgm:dir/>
          <dgm:resizeHandles val="exact"/>
        </dgm:presLayoutVars>
      </dgm:prSet>
      <dgm:spPr/>
    </dgm:pt>
    <dgm:pt modelId="{A356A249-AC03-4268-BBE9-5AEDE42A1A55}" type="pres">
      <dgm:prSet presAssocID="{6ED1AB56-8773-4151-AFAD-2A969DCF2C38}" presName="circ1" presStyleLbl="vennNode1" presStyleIdx="0" presStyleCnt="3"/>
      <dgm:spPr/>
      <dgm:t>
        <a:bodyPr/>
        <a:lstStyle/>
        <a:p>
          <a:endParaRPr lang="en-US"/>
        </a:p>
      </dgm:t>
    </dgm:pt>
    <dgm:pt modelId="{21E47CB0-3A0E-4EE9-AC59-233C8031CEBE}" type="pres">
      <dgm:prSet presAssocID="{6ED1AB56-8773-4151-AFAD-2A969DCF2C38}" presName="circ1Tx" presStyleLbl="revTx" presStyleIdx="0" presStyleCnt="0">
        <dgm:presLayoutVars>
          <dgm:chMax val="0"/>
          <dgm:chPref val="0"/>
          <dgm:bulletEnabled val="1"/>
        </dgm:presLayoutVars>
      </dgm:prSet>
      <dgm:spPr/>
      <dgm:t>
        <a:bodyPr/>
        <a:lstStyle/>
        <a:p>
          <a:endParaRPr lang="en-US"/>
        </a:p>
      </dgm:t>
    </dgm:pt>
    <dgm:pt modelId="{DB92E833-5E2B-4277-9DE3-51AFF1A08CAF}" type="pres">
      <dgm:prSet presAssocID="{BA1C345F-9ECB-4897-A8E0-2B186277681D}" presName="circ2" presStyleLbl="vennNode1" presStyleIdx="1" presStyleCnt="3"/>
      <dgm:spPr/>
      <dgm:t>
        <a:bodyPr/>
        <a:lstStyle/>
        <a:p>
          <a:endParaRPr lang="en-US"/>
        </a:p>
      </dgm:t>
    </dgm:pt>
    <dgm:pt modelId="{C0C7548F-A0DC-4636-BD96-E0D50985C99C}" type="pres">
      <dgm:prSet presAssocID="{BA1C345F-9ECB-4897-A8E0-2B186277681D}" presName="circ2Tx" presStyleLbl="revTx" presStyleIdx="0" presStyleCnt="0">
        <dgm:presLayoutVars>
          <dgm:chMax val="0"/>
          <dgm:chPref val="0"/>
          <dgm:bulletEnabled val="1"/>
        </dgm:presLayoutVars>
      </dgm:prSet>
      <dgm:spPr/>
      <dgm:t>
        <a:bodyPr/>
        <a:lstStyle/>
        <a:p>
          <a:endParaRPr lang="en-US"/>
        </a:p>
      </dgm:t>
    </dgm:pt>
    <dgm:pt modelId="{94159315-7490-43F9-ABD6-77683906E366}" type="pres">
      <dgm:prSet presAssocID="{3B95631D-1114-47CD-BF31-B242C367439B}" presName="circ3" presStyleLbl="vennNode1" presStyleIdx="2" presStyleCnt="3"/>
      <dgm:spPr/>
      <dgm:t>
        <a:bodyPr/>
        <a:lstStyle/>
        <a:p>
          <a:endParaRPr lang="en-US"/>
        </a:p>
      </dgm:t>
    </dgm:pt>
    <dgm:pt modelId="{0E5E2F0F-A74D-443F-BFFD-082CBAC7EB00}" type="pres">
      <dgm:prSet presAssocID="{3B95631D-1114-47CD-BF31-B242C367439B}" presName="circ3Tx" presStyleLbl="revTx" presStyleIdx="0" presStyleCnt="0">
        <dgm:presLayoutVars>
          <dgm:chMax val="0"/>
          <dgm:chPref val="0"/>
          <dgm:bulletEnabled val="1"/>
        </dgm:presLayoutVars>
      </dgm:prSet>
      <dgm:spPr/>
      <dgm:t>
        <a:bodyPr/>
        <a:lstStyle/>
        <a:p>
          <a:endParaRPr lang="en-US"/>
        </a:p>
      </dgm:t>
    </dgm:pt>
  </dgm:ptLst>
  <dgm:cxnLst>
    <dgm:cxn modelId="{C9BD4833-DDDC-40A6-BC11-91A630800AFA}" srcId="{E0E9E2CE-B7BD-446F-A2CD-EA992C6E9B14}" destId="{3B95631D-1114-47CD-BF31-B242C367439B}" srcOrd="2" destOrd="0" parTransId="{2AB7C808-0063-445F-B885-05119383FA2F}" sibTransId="{C2B20223-B73B-43C9-9803-031641CC1AFF}"/>
    <dgm:cxn modelId="{439C0665-CF61-4DA3-BE37-F63FC8544BF6}" type="presOf" srcId="{BA1C345F-9ECB-4897-A8E0-2B186277681D}" destId="{DB92E833-5E2B-4277-9DE3-51AFF1A08CAF}" srcOrd="0" destOrd="0" presId="urn:microsoft.com/office/officeart/2005/8/layout/venn1"/>
    <dgm:cxn modelId="{D51BD1AF-C23E-40DB-9612-53E13F24ECDC}" type="presOf" srcId="{3B95631D-1114-47CD-BF31-B242C367439B}" destId="{94159315-7490-43F9-ABD6-77683906E366}" srcOrd="0" destOrd="0" presId="urn:microsoft.com/office/officeart/2005/8/layout/venn1"/>
    <dgm:cxn modelId="{0DEE83A1-A5C9-4CCC-8BAB-1B9C86C90318}" type="presOf" srcId="{E0E9E2CE-B7BD-446F-A2CD-EA992C6E9B14}" destId="{DBB2A3F8-28D4-4C75-B395-2BC931C5B3DD}" srcOrd="0" destOrd="0" presId="urn:microsoft.com/office/officeart/2005/8/layout/venn1"/>
    <dgm:cxn modelId="{A0555919-D8B6-40F2-94A9-962D115DC4FB}" type="presOf" srcId="{6ED1AB56-8773-4151-AFAD-2A969DCF2C38}" destId="{A356A249-AC03-4268-BBE9-5AEDE42A1A55}" srcOrd="0" destOrd="0" presId="urn:microsoft.com/office/officeart/2005/8/layout/venn1"/>
    <dgm:cxn modelId="{A07A0537-1EF8-4DD7-BD9B-CA0E1AB7FB64}" type="presOf" srcId="{BA1C345F-9ECB-4897-A8E0-2B186277681D}" destId="{C0C7548F-A0DC-4636-BD96-E0D50985C99C}" srcOrd="1" destOrd="0" presId="urn:microsoft.com/office/officeart/2005/8/layout/venn1"/>
    <dgm:cxn modelId="{CA27FF6B-54DF-4464-87D8-48D1006C6C1D}" type="presOf" srcId="{6ED1AB56-8773-4151-AFAD-2A969DCF2C38}" destId="{21E47CB0-3A0E-4EE9-AC59-233C8031CEBE}" srcOrd="1" destOrd="0" presId="urn:microsoft.com/office/officeart/2005/8/layout/venn1"/>
    <dgm:cxn modelId="{226609DA-5C03-48F4-AEE7-E28F7D1733D4}" type="presOf" srcId="{3B95631D-1114-47CD-BF31-B242C367439B}" destId="{0E5E2F0F-A74D-443F-BFFD-082CBAC7EB00}" srcOrd="1" destOrd="0" presId="urn:microsoft.com/office/officeart/2005/8/layout/venn1"/>
    <dgm:cxn modelId="{CD3BA90E-61E6-41D8-97ED-5AE91CB6D239}" srcId="{E0E9E2CE-B7BD-446F-A2CD-EA992C6E9B14}" destId="{6ED1AB56-8773-4151-AFAD-2A969DCF2C38}" srcOrd="0" destOrd="0" parTransId="{F8520F04-9E54-4784-A445-9A1F6C163FC7}" sibTransId="{EEC23864-0082-4C68-80D5-ACCE128B6981}"/>
    <dgm:cxn modelId="{7E3D717B-0272-4A59-A13D-9D2F05496237}" srcId="{E0E9E2CE-B7BD-446F-A2CD-EA992C6E9B14}" destId="{BA1C345F-9ECB-4897-A8E0-2B186277681D}" srcOrd="1" destOrd="0" parTransId="{E84008AB-27CD-438D-BC16-2C394A9D714C}" sibTransId="{D3F68742-EA32-4CBE-ABFF-B29237F262A2}"/>
    <dgm:cxn modelId="{35936AC8-9A30-4694-B1E1-C5AF0005B0CE}" type="presParOf" srcId="{DBB2A3F8-28D4-4C75-B395-2BC931C5B3DD}" destId="{A356A249-AC03-4268-BBE9-5AEDE42A1A55}" srcOrd="0" destOrd="0" presId="urn:microsoft.com/office/officeart/2005/8/layout/venn1"/>
    <dgm:cxn modelId="{17AA26BC-E51D-4D3D-B1B5-7CCB050FDA9E}" type="presParOf" srcId="{DBB2A3F8-28D4-4C75-B395-2BC931C5B3DD}" destId="{21E47CB0-3A0E-4EE9-AC59-233C8031CEBE}" srcOrd="1" destOrd="0" presId="urn:microsoft.com/office/officeart/2005/8/layout/venn1"/>
    <dgm:cxn modelId="{D9D7A270-7C53-49AE-99BC-E77426CCAEC6}" type="presParOf" srcId="{DBB2A3F8-28D4-4C75-B395-2BC931C5B3DD}" destId="{DB92E833-5E2B-4277-9DE3-51AFF1A08CAF}" srcOrd="2" destOrd="0" presId="urn:microsoft.com/office/officeart/2005/8/layout/venn1"/>
    <dgm:cxn modelId="{D55B360A-0B65-496E-9814-8A1D17E25764}" type="presParOf" srcId="{DBB2A3F8-28D4-4C75-B395-2BC931C5B3DD}" destId="{C0C7548F-A0DC-4636-BD96-E0D50985C99C}" srcOrd="3" destOrd="0" presId="urn:microsoft.com/office/officeart/2005/8/layout/venn1"/>
    <dgm:cxn modelId="{52D7A8E6-BCCB-479D-BA39-874AC1677DE6}" type="presParOf" srcId="{DBB2A3F8-28D4-4C75-B395-2BC931C5B3DD}" destId="{94159315-7490-43F9-ABD6-77683906E366}" srcOrd="4" destOrd="0" presId="urn:microsoft.com/office/officeart/2005/8/layout/venn1"/>
    <dgm:cxn modelId="{9C5239C8-494D-4D01-9C9A-9E90A3FF16F3}" type="presParOf" srcId="{DBB2A3F8-28D4-4C75-B395-2BC931C5B3DD}" destId="{0E5E2F0F-A74D-443F-BFFD-082CBAC7EB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DBB2A3F8-28D4-4C75-B395-2BC931C5B3DD}" type="pres">
      <dgm:prSet presAssocID="{E0E9E2CE-B7BD-446F-A2CD-EA992C6E9B14}" presName="compositeShape" presStyleCnt="0">
        <dgm:presLayoutVars>
          <dgm:chMax val="7"/>
          <dgm:dir/>
          <dgm:resizeHandles val="exact"/>
        </dgm:presLayoutVars>
      </dgm:prSet>
      <dgm:spPr/>
    </dgm:pt>
  </dgm:ptLst>
  <dgm:cxnLst>
    <dgm:cxn modelId="{CAFDCF04-6534-496F-A70D-4A53E33F4209}" type="presOf" srcId="{E0E9E2CE-B7BD-446F-A2CD-EA992C6E9B14}" destId="{DBB2A3F8-28D4-4C75-B395-2BC931C5B3DD}"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6ED1AB56-8773-4151-AFAD-2A969DCF2C38}">
      <dgm:prSet phldrT="[Text]" custT="1"/>
      <dgm:spPr>
        <a:solidFill>
          <a:schemeClr val="bg1">
            <a:lumMod val="75000"/>
            <a:alpha val="50000"/>
          </a:schemeClr>
        </a:solidFill>
      </dgm:spPr>
      <dgm:t>
        <a:bodyPr/>
        <a:lstStyle/>
        <a:p>
          <a:r>
            <a:rPr lang="en-US" sz="2800" b="0" dirty="0" smtClean="0">
              <a:solidFill>
                <a:schemeClr val="bg1">
                  <a:lumMod val="65000"/>
                </a:schemeClr>
              </a:solidFill>
            </a:rPr>
            <a:t>Change Management</a:t>
          </a:r>
          <a:endParaRPr lang="en-US" sz="2800" b="0" dirty="0">
            <a:solidFill>
              <a:schemeClr val="bg1">
                <a:lumMod val="65000"/>
              </a:schemeClr>
            </a:solidFill>
          </a:endParaRPr>
        </a:p>
      </dgm:t>
    </dgm:pt>
    <dgm:pt modelId="{F8520F04-9E54-4784-A445-9A1F6C163FC7}" type="parTrans" cxnId="{CD3BA90E-61E6-41D8-97ED-5AE91CB6D239}">
      <dgm:prSet/>
      <dgm:spPr/>
      <dgm:t>
        <a:bodyPr/>
        <a:lstStyle/>
        <a:p>
          <a:endParaRPr lang="en-US"/>
        </a:p>
      </dgm:t>
    </dgm:pt>
    <dgm:pt modelId="{EEC23864-0082-4C68-80D5-ACCE128B6981}" type="sibTrans" cxnId="{CD3BA90E-61E6-41D8-97ED-5AE91CB6D239}">
      <dgm:prSet/>
      <dgm:spPr/>
      <dgm:t>
        <a:bodyPr/>
        <a:lstStyle/>
        <a:p>
          <a:endParaRPr lang="en-US"/>
        </a:p>
      </dgm:t>
    </dgm:pt>
    <dgm:pt modelId="{BA1C345F-9ECB-4897-A8E0-2B186277681D}">
      <dgm:prSet phldrT="[Text]" custT="1"/>
      <dgm:spPr>
        <a:solidFill>
          <a:schemeClr val="bg1">
            <a:lumMod val="75000"/>
            <a:alpha val="50000"/>
          </a:schemeClr>
        </a:solidFill>
      </dgm:spPr>
      <dgm:t>
        <a:bodyPr/>
        <a:lstStyle/>
        <a:p>
          <a:r>
            <a:rPr lang="en-US" sz="2800" b="0" dirty="0" smtClean="0">
              <a:solidFill>
                <a:schemeClr val="bg1">
                  <a:lumMod val="65000"/>
                </a:schemeClr>
              </a:solidFill>
            </a:rPr>
            <a:t>Employee Involvement</a:t>
          </a:r>
          <a:endParaRPr lang="en-US" sz="2800" b="0" dirty="0">
            <a:solidFill>
              <a:schemeClr val="bg1">
                <a:lumMod val="65000"/>
              </a:schemeClr>
            </a:solidFill>
          </a:endParaRPr>
        </a:p>
      </dgm:t>
    </dgm:pt>
    <dgm:pt modelId="{E84008AB-27CD-438D-BC16-2C394A9D714C}" type="parTrans" cxnId="{7E3D717B-0272-4A59-A13D-9D2F05496237}">
      <dgm:prSet/>
      <dgm:spPr/>
      <dgm:t>
        <a:bodyPr/>
        <a:lstStyle/>
        <a:p>
          <a:endParaRPr lang="en-US"/>
        </a:p>
      </dgm:t>
    </dgm:pt>
    <dgm:pt modelId="{D3F68742-EA32-4CBE-ABFF-B29237F262A2}" type="sibTrans" cxnId="{7E3D717B-0272-4A59-A13D-9D2F05496237}">
      <dgm:prSet/>
      <dgm:spPr/>
      <dgm:t>
        <a:bodyPr/>
        <a:lstStyle/>
        <a:p>
          <a:endParaRPr lang="en-US"/>
        </a:p>
      </dgm:t>
    </dgm:pt>
    <dgm:pt modelId="{3B95631D-1114-47CD-BF31-B242C367439B}">
      <dgm:prSet/>
      <dgm:spPr/>
      <dgm:t>
        <a:bodyPr/>
        <a:lstStyle/>
        <a:p>
          <a:r>
            <a:rPr lang="en-US" b="1" dirty="0" smtClean="0"/>
            <a:t>Leadership/ Sponsorship</a:t>
          </a:r>
          <a:endParaRPr lang="en-US" b="1" dirty="0"/>
        </a:p>
      </dgm:t>
    </dgm:pt>
    <dgm:pt modelId="{2AB7C808-0063-445F-B885-05119383FA2F}" type="parTrans" cxnId="{C9BD4833-DDDC-40A6-BC11-91A630800AFA}">
      <dgm:prSet/>
      <dgm:spPr/>
      <dgm:t>
        <a:bodyPr/>
        <a:lstStyle/>
        <a:p>
          <a:endParaRPr lang="en-US"/>
        </a:p>
      </dgm:t>
    </dgm:pt>
    <dgm:pt modelId="{C2B20223-B73B-43C9-9803-031641CC1AFF}" type="sibTrans" cxnId="{C9BD4833-DDDC-40A6-BC11-91A630800AFA}">
      <dgm:prSet/>
      <dgm:spPr/>
      <dgm:t>
        <a:bodyPr/>
        <a:lstStyle/>
        <a:p>
          <a:endParaRPr lang="en-US"/>
        </a:p>
      </dgm:t>
    </dgm:pt>
    <dgm:pt modelId="{DBB2A3F8-28D4-4C75-B395-2BC931C5B3DD}" type="pres">
      <dgm:prSet presAssocID="{E0E9E2CE-B7BD-446F-A2CD-EA992C6E9B14}" presName="compositeShape" presStyleCnt="0">
        <dgm:presLayoutVars>
          <dgm:chMax val="7"/>
          <dgm:dir/>
          <dgm:resizeHandles val="exact"/>
        </dgm:presLayoutVars>
      </dgm:prSet>
      <dgm:spPr/>
    </dgm:pt>
    <dgm:pt modelId="{A356A249-AC03-4268-BBE9-5AEDE42A1A55}" type="pres">
      <dgm:prSet presAssocID="{6ED1AB56-8773-4151-AFAD-2A969DCF2C38}" presName="circ1" presStyleLbl="vennNode1" presStyleIdx="0" presStyleCnt="3"/>
      <dgm:spPr/>
      <dgm:t>
        <a:bodyPr/>
        <a:lstStyle/>
        <a:p>
          <a:endParaRPr lang="en-US"/>
        </a:p>
      </dgm:t>
    </dgm:pt>
    <dgm:pt modelId="{21E47CB0-3A0E-4EE9-AC59-233C8031CEBE}" type="pres">
      <dgm:prSet presAssocID="{6ED1AB56-8773-4151-AFAD-2A969DCF2C38}" presName="circ1Tx" presStyleLbl="revTx" presStyleIdx="0" presStyleCnt="0">
        <dgm:presLayoutVars>
          <dgm:chMax val="0"/>
          <dgm:chPref val="0"/>
          <dgm:bulletEnabled val="1"/>
        </dgm:presLayoutVars>
      </dgm:prSet>
      <dgm:spPr/>
      <dgm:t>
        <a:bodyPr/>
        <a:lstStyle/>
        <a:p>
          <a:endParaRPr lang="en-US"/>
        </a:p>
      </dgm:t>
    </dgm:pt>
    <dgm:pt modelId="{DB92E833-5E2B-4277-9DE3-51AFF1A08CAF}" type="pres">
      <dgm:prSet presAssocID="{BA1C345F-9ECB-4897-A8E0-2B186277681D}" presName="circ2" presStyleLbl="vennNode1" presStyleIdx="1" presStyleCnt="3"/>
      <dgm:spPr/>
      <dgm:t>
        <a:bodyPr/>
        <a:lstStyle/>
        <a:p>
          <a:endParaRPr lang="en-US"/>
        </a:p>
      </dgm:t>
    </dgm:pt>
    <dgm:pt modelId="{C0C7548F-A0DC-4636-BD96-E0D50985C99C}" type="pres">
      <dgm:prSet presAssocID="{BA1C345F-9ECB-4897-A8E0-2B186277681D}" presName="circ2Tx" presStyleLbl="revTx" presStyleIdx="0" presStyleCnt="0">
        <dgm:presLayoutVars>
          <dgm:chMax val="0"/>
          <dgm:chPref val="0"/>
          <dgm:bulletEnabled val="1"/>
        </dgm:presLayoutVars>
      </dgm:prSet>
      <dgm:spPr/>
      <dgm:t>
        <a:bodyPr/>
        <a:lstStyle/>
        <a:p>
          <a:endParaRPr lang="en-US"/>
        </a:p>
      </dgm:t>
    </dgm:pt>
    <dgm:pt modelId="{94159315-7490-43F9-ABD6-77683906E366}" type="pres">
      <dgm:prSet presAssocID="{3B95631D-1114-47CD-BF31-B242C367439B}" presName="circ3" presStyleLbl="vennNode1" presStyleIdx="2" presStyleCnt="3"/>
      <dgm:spPr/>
      <dgm:t>
        <a:bodyPr/>
        <a:lstStyle/>
        <a:p>
          <a:endParaRPr lang="en-US"/>
        </a:p>
      </dgm:t>
    </dgm:pt>
    <dgm:pt modelId="{0E5E2F0F-A74D-443F-BFFD-082CBAC7EB00}" type="pres">
      <dgm:prSet presAssocID="{3B95631D-1114-47CD-BF31-B242C367439B}" presName="circ3Tx" presStyleLbl="revTx" presStyleIdx="0" presStyleCnt="0">
        <dgm:presLayoutVars>
          <dgm:chMax val="0"/>
          <dgm:chPref val="0"/>
          <dgm:bulletEnabled val="1"/>
        </dgm:presLayoutVars>
      </dgm:prSet>
      <dgm:spPr/>
      <dgm:t>
        <a:bodyPr/>
        <a:lstStyle/>
        <a:p>
          <a:endParaRPr lang="en-US"/>
        </a:p>
      </dgm:t>
    </dgm:pt>
  </dgm:ptLst>
  <dgm:cxnLst>
    <dgm:cxn modelId="{D081D5B5-BBB3-4FBC-8CD2-FBFDA8809CF2}" type="presOf" srcId="{6ED1AB56-8773-4151-AFAD-2A969DCF2C38}" destId="{A356A249-AC03-4268-BBE9-5AEDE42A1A55}" srcOrd="0" destOrd="0" presId="urn:microsoft.com/office/officeart/2005/8/layout/venn1"/>
    <dgm:cxn modelId="{7E3D717B-0272-4A59-A13D-9D2F05496237}" srcId="{E0E9E2CE-B7BD-446F-A2CD-EA992C6E9B14}" destId="{BA1C345F-9ECB-4897-A8E0-2B186277681D}" srcOrd="1" destOrd="0" parTransId="{E84008AB-27CD-438D-BC16-2C394A9D714C}" sibTransId="{D3F68742-EA32-4CBE-ABFF-B29237F262A2}"/>
    <dgm:cxn modelId="{C70D4207-E3ED-4BE6-A68A-8C8AB925F71F}" type="presOf" srcId="{E0E9E2CE-B7BD-446F-A2CD-EA992C6E9B14}" destId="{DBB2A3F8-28D4-4C75-B395-2BC931C5B3DD}" srcOrd="0" destOrd="0" presId="urn:microsoft.com/office/officeart/2005/8/layout/venn1"/>
    <dgm:cxn modelId="{DC12EAC1-F44B-4B47-832A-C7BF4C0A3314}" type="presOf" srcId="{3B95631D-1114-47CD-BF31-B242C367439B}" destId="{94159315-7490-43F9-ABD6-77683906E366}" srcOrd="0" destOrd="0" presId="urn:microsoft.com/office/officeart/2005/8/layout/venn1"/>
    <dgm:cxn modelId="{CD3BA90E-61E6-41D8-97ED-5AE91CB6D239}" srcId="{E0E9E2CE-B7BD-446F-A2CD-EA992C6E9B14}" destId="{6ED1AB56-8773-4151-AFAD-2A969DCF2C38}" srcOrd="0" destOrd="0" parTransId="{F8520F04-9E54-4784-A445-9A1F6C163FC7}" sibTransId="{EEC23864-0082-4C68-80D5-ACCE128B6981}"/>
    <dgm:cxn modelId="{B62DA4FA-A51F-4207-8DBA-5BEBBAE03FDD}" type="presOf" srcId="{BA1C345F-9ECB-4897-A8E0-2B186277681D}" destId="{C0C7548F-A0DC-4636-BD96-E0D50985C99C}" srcOrd="1" destOrd="0" presId="urn:microsoft.com/office/officeart/2005/8/layout/venn1"/>
    <dgm:cxn modelId="{E782F309-86F7-4D23-8EBA-166704FAD99D}" type="presOf" srcId="{6ED1AB56-8773-4151-AFAD-2A969DCF2C38}" destId="{21E47CB0-3A0E-4EE9-AC59-233C8031CEBE}" srcOrd="1" destOrd="0" presId="urn:microsoft.com/office/officeart/2005/8/layout/venn1"/>
    <dgm:cxn modelId="{A8113ECB-8C0B-4E20-88EA-1F765288AD8E}" type="presOf" srcId="{BA1C345F-9ECB-4897-A8E0-2B186277681D}" destId="{DB92E833-5E2B-4277-9DE3-51AFF1A08CAF}" srcOrd="0" destOrd="0" presId="urn:microsoft.com/office/officeart/2005/8/layout/venn1"/>
    <dgm:cxn modelId="{902FABDB-F396-4E3A-A873-E1FF68955DDF}" type="presOf" srcId="{3B95631D-1114-47CD-BF31-B242C367439B}" destId="{0E5E2F0F-A74D-443F-BFFD-082CBAC7EB00}" srcOrd="1" destOrd="0" presId="urn:microsoft.com/office/officeart/2005/8/layout/venn1"/>
    <dgm:cxn modelId="{C9BD4833-DDDC-40A6-BC11-91A630800AFA}" srcId="{E0E9E2CE-B7BD-446F-A2CD-EA992C6E9B14}" destId="{3B95631D-1114-47CD-BF31-B242C367439B}" srcOrd="2" destOrd="0" parTransId="{2AB7C808-0063-445F-B885-05119383FA2F}" sibTransId="{C2B20223-B73B-43C9-9803-031641CC1AFF}"/>
    <dgm:cxn modelId="{C0008552-FE3C-4125-B4F9-898573929296}" type="presParOf" srcId="{DBB2A3F8-28D4-4C75-B395-2BC931C5B3DD}" destId="{A356A249-AC03-4268-BBE9-5AEDE42A1A55}" srcOrd="0" destOrd="0" presId="urn:microsoft.com/office/officeart/2005/8/layout/venn1"/>
    <dgm:cxn modelId="{720E1D8F-3FB8-4EAF-BFE3-E32A8E729B04}" type="presParOf" srcId="{DBB2A3F8-28D4-4C75-B395-2BC931C5B3DD}" destId="{21E47CB0-3A0E-4EE9-AC59-233C8031CEBE}" srcOrd="1" destOrd="0" presId="urn:microsoft.com/office/officeart/2005/8/layout/venn1"/>
    <dgm:cxn modelId="{F0FCFB2C-A94F-4B4A-BE86-99047A4CDB21}" type="presParOf" srcId="{DBB2A3F8-28D4-4C75-B395-2BC931C5B3DD}" destId="{DB92E833-5E2B-4277-9DE3-51AFF1A08CAF}" srcOrd="2" destOrd="0" presId="urn:microsoft.com/office/officeart/2005/8/layout/venn1"/>
    <dgm:cxn modelId="{DE690B2B-898C-4459-9BA8-17C7F4B226CB}" type="presParOf" srcId="{DBB2A3F8-28D4-4C75-B395-2BC931C5B3DD}" destId="{C0C7548F-A0DC-4636-BD96-E0D50985C99C}" srcOrd="3" destOrd="0" presId="urn:microsoft.com/office/officeart/2005/8/layout/venn1"/>
    <dgm:cxn modelId="{11E30B5E-5A74-453C-8F0C-96A5A30F674A}" type="presParOf" srcId="{DBB2A3F8-28D4-4C75-B395-2BC931C5B3DD}" destId="{94159315-7490-43F9-ABD6-77683906E366}" srcOrd="4" destOrd="0" presId="urn:microsoft.com/office/officeart/2005/8/layout/venn1"/>
    <dgm:cxn modelId="{31E9B777-A4C5-40C3-811B-3D055945F8F8}" type="presParOf" srcId="{DBB2A3F8-28D4-4C75-B395-2BC931C5B3DD}" destId="{0E5E2F0F-A74D-443F-BFFD-082CBAC7EB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BA1C345F-9ECB-4897-A8E0-2B186277681D}">
      <dgm:prSet phldrT="[Text]"/>
      <dgm:spPr/>
      <dgm:t>
        <a:bodyPr/>
        <a:lstStyle/>
        <a:p>
          <a:r>
            <a:rPr lang="en-US" b="1" dirty="0" smtClean="0"/>
            <a:t>Leadership/ Sponsorship</a:t>
          </a:r>
          <a:endParaRPr lang="en-US" b="1" dirty="0"/>
        </a:p>
      </dgm:t>
    </dgm:pt>
    <dgm:pt modelId="{E84008AB-27CD-438D-BC16-2C394A9D714C}" type="parTrans" cxnId="{7E3D717B-0272-4A59-A13D-9D2F05496237}">
      <dgm:prSet/>
      <dgm:spPr/>
      <dgm:t>
        <a:bodyPr/>
        <a:lstStyle/>
        <a:p>
          <a:endParaRPr lang="en-US"/>
        </a:p>
      </dgm:t>
    </dgm:pt>
    <dgm:pt modelId="{D3F68742-EA32-4CBE-ABFF-B29237F262A2}" type="sibTrans" cxnId="{7E3D717B-0272-4A59-A13D-9D2F05496237}">
      <dgm:prSet/>
      <dgm:spPr/>
      <dgm:t>
        <a:bodyPr/>
        <a:lstStyle/>
        <a:p>
          <a:endParaRPr lang="en-US"/>
        </a:p>
      </dgm:t>
    </dgm:pt>
    <dgm:pt modelId="{DBB2A3F8-28D4-4C75-B395-2BC931C5B3DD}" type="pres">
      <dgm:prSet presAssocID="{E0E9E2CE-B7BD-446F-A2CD-EA992C6E9B14}" presName="compositeShape" presStyleCnt="0">
        <dgm:presLayoutVars>
          <dgm:chMax val="7"/>
          <dgm:dir/>
          <dgm:resizeHandles val="exact"/>
        </dgm:presLayoutVars>
      </dgm:prSet>
      <dgm:spPr/>
    </dgm:pt>
    <dgm:pt modelId="{21E59936-9636-4787-8604-983C1C5BD497}" type="pres">
      <dgm:prSet presAssocID="{BA1C345F-9ECB-4897-A8E0-2B186277681D}" presName="circ1TxSh" presStyleLbl="vennNode1" presStyleIdx="0" presStyleCnt="1" custLinFactNeighborX="42570" custLinFactNeighborY="2520"/>
      <dgm:spPr/>
      <dgm:t>
        <a:bodyPr/>
        <a:lstStyle/>
        <a:p>
          <a:endParaRPr lang="en-US"/>
        </a:p>
      </dgm:t>
    </dgm:pt>
  </dgm:ptLst>
  <dgm:cxnLst>
    <dgm:cxn modelId="{7E3D717B-0272-4A59-A13D-9D2F05496237}" srcId="{E0E9E2CE-B7BD-446F-A2CD-EA992C6E9B14}" destId="{BA1C345F-9ECB-4897-A8E0-2B186277681D}" srcOrd="0" destOrd="0" parTransId="{E84008AB-27CD-438D-BC16-2C394A9D714C}" sibTransId="{D3F68742-EA32-4CBE-ABFF-B29237F262A2}"/>
    <dgm:cxn modelId="{F12D8771-648D-469D-A3CD-3C283D34098E}" type="presOf" srcId="{E0E9E2CE-B7BD-446F-A2CD-EA992C6E9B14}" destId="{DBB2A3F8-28D4-4C75-B395-2BC931C5B3DD}" srcOrd="0" destOrd="0" presId="urn:microsoft.com/office/officeart/2005/8/layout/venn1"/>
    <dgm:cxn modelId="{B6A730C9-A263-4E3F-A3FB-4684BF142C11}" type="presOf" srcId="{BA1C345F-9ECB-4897-A8E0-2B186277681D}" destId="{21E59936-9636-4787-8604-983C1C5BD497}" srcOrd="0" destOrd="0" presId="urn:microsoft.com/office/officeart/2005/8/layout/venn1"/>
    <dgm:cxn modelId="{EEB03131-B29E-4CFE-ADAE-4F62278AE1FC}" type="presParOf" srcId="{DBB2A3F8-28D4-4C75-B395-2BC931C5B3DD}" destId="{21E59936-9636-4787-8604-983C1C5BD49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6ED1AB56-8773-4151-AFAD-2A969DCF2C38}">
      <dgm:prSet phldrT="[Text]"/>
      <dgm:spPr>
        <a:solidFill>
          <a:schemeClr val="bg1">
            <a:lumMod val="85000"/>
            <a:alpha val="50000"/>
          </a:schemeClr>
        </a:solidFill>
        <a:ln>
          <a:solidFill>
            <a:schemeClr val="bg1">
              <a:lumMod val="75000"/>
            </a:schemeClr>
          </a:solidFill>
        </a:ln>
      </dgm:spPr>
      <dgm:t>
        <a:bodyPr/>
        <a:lstStyle/>
        <a:p>
          <a:r>
            <a:rPr lang="en-US" b="1" dirty="0" smtClean="0">
              <a:solidFill>
                <a:schemeClr val="bg1">
                  <a:lumMod val="65000"/>
                </a:schemeClr>
              </a:solidFill>
            </a:rPr>
            <a:t>Change Management</a:t>
          </a:r>
          <a:endParaRPr lang="en-US" b="1" dirty="0">
            <a:solidFill>
              <a:schemeClr val="bg1">
                <a:lumMod val="65000"/>
              </a:schemeClr>
            </a:solidFill>
          </a:endParaRPr>
        </a:p>
      </dgm:t>
    </dgm:pt>
    <dgm:pt modelId="{F8520F04-9E54-4784-A445-9A1F6C163FC7}" type="parTrans" cxnId="{CD3BA90E-61E6-41D8-97ED-5AE91CB6D239}">
      <dgm:prSet/>
      <dgm:spPr/>
      <dgm:t>
        <a:bodyPr/>
        <a:lstStyle/>
        <a:p>
          <a:endParaRPr lang="en-US"/>
        </a:p>
      </dgm:t>
    </dgm:pt>
    <dgm:pt modelId="{EEC23864-0082-4C68-80D5-ACCE128B6981}" type="sibTrans" cxnId="{CD3BA90E-61E6-41D8-97ED-5AE91CB6D239}">
      <dgm:prSet/>
      <dgm:spPr/>
      <dgm:t>
        <a:bodyPr/>
        <a:lstStyle/>
        <a:p>
          <a:endParaRPr lang="en-US"/>
        </a:p>
      </dgm:t>
    </dgm:pt>
    <dgm:pt modelId="{BA1C345F-9ECB-4897-A8E0-2B186277681D}">
      <dgm:prSet phldrT="[Text]"/>
      <dgm:spPr/>
      <dgm:t>
        <a:bodyPr/>
        <a:lstStyle/>
        <a:p>
          <a:r>
            <a:rPr lang="en-US" b="1" dirty="0" smtClean="0"/>
            <a:t>Employee Involvement</a:t>
          </a:r>
          <a:endParaRPr lang="en-US" b="1" dirty="0"/>
        </a:p>
      </dgm:t>
    </dgm:pt>
    <dgm:pt modelId="{E84008AB-27CD-438D-BC16-2C394A9D714C}" type="parTrans" cxnId="{7E3D717B-0272-4A59-A13D-9D2F05496237}">
      <dgm:prSet/>
      <dgm:spPr/>
      <dgm:t>
        <a:bodyPr/>
        <a:lstStyle/>
        <a:p>
          <a:endParaRPr lang="en-US"/>
        </a:p>
      </dgm:t>
    </dgm:pt>
    <dgm:pt modelId="{D3F68742-EA32-4CBE-ABFF-B29237F262A2}" type="sibTrans" cxnId="{7E3D717B-0272-4A59-A13D-9D2F05496237}">
      <dgm:prSet/>
      <dgm:spPr/>
      <dgm:t>
        <a:bodyPr/>
        <a:lstStyle/>
        <a:p>
          <a:endParaRPr lang="en-US"/>
        </a:p>
      </dgm:t>
    </dgm:pt>
    <dgm:pt modelId="{3B95631D-1114-47CD-BF31-B242C367439B}">
      <dgm:prSet/>
      <dgm:spPr>
        <a:solidFill>
          <a:schemeClr val="bg1">
            <a:lumMod val="85000"/>
            <a:alpha val="50000"/>
          </a:schemeClr>
        </a:solidFill>
        <a:ln>
          <a:solidFill>
            <a:schemeClr val="bg1">
              <a:lumMod val="75000"/>
            </a:schemeClr>
          </a:solidFill>
        </a:ln>
      </dgm:spPr>
      <dgm:t>
        <a:bodyPr/>
        <a:lstStyle/>
        <a:p>
          <a:r>
            <a:rPr lang="en-US" b="1" dirty="0" smtClean="0">
              <a:solidFill>
                <a:schemeClr val="bg1">
                  <a:lumMod val="65000"/>
                </a:schemeClr>
              </a:solidFill>
            </a:rPr>
            <a:t>Leadership/ Sponsorship</a:t>
          </a:r>
          <a:endParaRPr lang="en-US" b="1" dirty="0">
            <a:solidFill>
              <a:schemeClr val="bg1">
                <a:lumMod val="65000"/>
              </a:schemeClr>
            </a:solidFill>
          </a:endParaRPr>
        </a:p>
      </dgm:t>
    </dgm:pt>
    <dgm:pt modelId="{2AB7C808-0063-445F-B885-05119383FA2F}" type="parTrans" cxnId="{C9BD4833-DDDC-40A6-BC11-91A630800AFA}">
      <dgm:prSet/>
      <dgm:spPr/>
      <dgm:t>
        <a:bodyPr/>
        <a:lstStyle/>
        <a:p>
          <a:endParaRPr lang="en-US"/>
        </a:p>
      </dgm:t>
    </dgm:pt>
    <dgm:pt modelId="{C2B20223-B73B-43C9-9803-031641CC1AFF}" type="sibTrans" cxnId="{C9BD4833-DDDC-40A6-BC11-91A630800AFA}">
      <dgm:prSet/>
      <dgm:spPr/>
      <dgm:t>
        <a:bodyPr/>
        <a:lstStyle/>
        <a:p>
          <a:endParaRPr lang="en-US"/>
        </a:p>
      </dgm:t>
    </dgm:pt>
    <dgm:pt modelId="{DBB2A3F8-28D4-4C75-B395-2BC931C5B3DD}" type="pres">
      <dgm:prSet presAssocID="{E0E9E2CE-B7BD-446F-A2CD-EA992C6E9B14}" presName="compositeShape" presStyleCnt="0">
        <dgm:presLayoutVars>
          <dgm:chMax val="7"/>
          <dgm:dir/>
          <dgm:resizeHandles val="exact"/>
        </dgm:presLayoutVars>
      </dgm:prSet>
      <dgm:spPr/>
    </dgm:pt>
    <dgm:pt modelId="{A356A249-AC03-4268-BBE9-5AEDE42A1A55}" type="pres">
      <dgm:prSet presAssocID="{6ED1AB56-8773-4151-AFAD-2A969DCF2C38}" presName="circ1" presStyleLbl="vennNode1" presStyleIdx="0" presStyleCnt="3"/>
      <dgm:spPr/>
      <dgm:t>
        <a:bodyPr/>
        <a:lstStyle/>
        <a:p>
          <a:endParaRPr lang="en-US"/>
        </a:p>
      </dgm:t>
    </dgm:pt>
    <dgm:pt modelId="{21E47CB0-3A0E-4EE9-AC59-233C8031CEBE}" type="pres">
      <dgm:prSet presAssocID="{6ED1AB56-8773-4151-AFAD-2A969DCF2C38}" presName="circ1Tx" presStyleLbl="revTx" presStyleIdx="0" presStyleCnt="0">
        <dgm:presLayoutVars>
          <dgm:chMax val="0"/>
          <dgm:chPref val="0"/>
          <dgm:bulletEnabled val="1"/>
        </dgm:presLayoutVars>
      </dgm:prSet>
      <dgm:spPr/>
      <dgm:t>
        <a:bodyPr/>
        <a:lstStyle/>
        <a:p>
          <a:endParaRPr lang="en-US"/>
        </a:p>
      </dgm:t>
    </dgm:pt>
    <dgm:pt modelId="{DB92E833-5E2B-4277-9DE3-51AFF1A08CAF}" type="pres">
      <dgm:prSet presAssocID="{BA1C345F-9ECB-4897-A8E0-2B186277681D}" presName="circ2" presStyleLbl="vennNode1" presStyleIdx="1" presStyleCnt="3"/>
      <dgm:spPr/>
      <dgm:t>
        <a:bodyPr/>
        <a:lstStyle/>
        <a:p>
          <a:endParaRPr lang="en-US"/>
        </a:p>
      </dgm:t>
    </dgm:pt>
    <dgm:pt modelId="{C0C7548F-A0DC-4636-BD96-E0D50985C99C}" type="pres">
      <dgm:prSet presAssocID="{BA1C345F-9ECB-4897-A8E0-2B186277681D}" presName="circ2Tx" presStyleLbl="revTx" presStyleIdx="0" presStyleCnt="0">
        <dgm:presLayoutVars>
          <dgm:chMax val="0"/>
          <dgm:chPref val="0"/>
          <dgm:bulletEnabled val="1"/>
        </dgm:presLayoutVars>
      </dgm:prSet>
      <dgm:spPr/>
      <dgm:t>
        <a:bodyPr/>
        <a:lstStyle/>
        <a:p>
          <a:endParaRPr lang="en-US"/>
        </a:p>
      </dgm:t>
    </dgm:pt>
    <dgm:pt modelId="{94159315-7490-43F9-ABD6-77683906E366}" type="pres">
      <dgm:prSet presAssocID="{3B95631D-1114-47CD-BF31-B242C367439B}" presName="circ3" presStyleLbl="vennNode1" presStyleIdx="2" presStyleCnt="3"/>
      <dgm:spPr/>
      <dgm:t>
        <a:bodyPr/>
        <a:lstStyle/>
        <a:p>
          <a:endParaRPr lang="en-US"/>
        </a:p>
      </dgm:t>
    </dgm:pt>
    <dgm:pt modelId="{0E5E2F0F-A74D-443F-BFFD-082CBAC7EB00}" type="pres">
      <dgm:prSet presAssocID="{3B95631D-1114-47CD-BF31-B242C367439B}" presName="circ3Tx" presStyleLbl="revTx" presStyleIdx="0" presStyleCnt="0">
        <dgm:presLayoutVars>
          <dgm:chMax val="0"/>
          <dgm:chPref val="0"/>
          <dgm:bulletEnabled val="1"/>
        </dgm:presLayoutVars>
      </dgm:prSet>
      <dgm:spPr/>
      <dgm:t>
        <a:bodyPr/>
        <a:lstStyle/>
        <a:p>
          <a:endParaRPr lang="en-US"/>
        </a:p>
      </dgm:t>
    </dgm:pt>
  </dgm:ptLst>
  <dgm:cxnLst>
    <dgm:cxn modelId="{2865BDB1-C355-434C-9AAD-4C82BA1043BD}" type="presOf" srcId="{3B95631D-1114-47CD-BF31-B242C367439B}" destId="{94159315-7490-43F9-ABD6-77683906E366}" srcOrd="0" destOrd="0" presId="urn:microsoft.com/office/officeart/2005/8/layout/venn1"/>
    <dgm:cxn modelId="{7E3D717B-0272-4A59-A13D-9D2F05496237}" srcId="{E0E9E2CE-B7BD-446F-A2CD-EA992C6E9B14}" destId="{BA1C345F-9ECB-4897-A8E0-2B186277681D}" srcOrd="1" destOrd="0" parTransId="{E84008AB-27CD-438D-BC16-2C394A9D714C}" sibTransId="{D3F68742-EA32-4CBE-ABFF-B29237F262A2}"/>
    <dgm:cxn modelId="{68EFD2E1-6365-4062-8787-48AE44882144}" type="presOf" srcId="{6ED1AB56-8773-4151-AFAD-2A969DCF2C38}" destId="{21E47CB0-3A0E-4EE9-AC59-233C8031CEBE}" srcOrd="1" destOrd="0" presId="urn:microsoft.com/office/officeart/2005/8/layout/venn1"/>
    <dgm:cxn modelId="{6C332C9E-2F8B-48CC-A79D-529432A9F583}" type="presOf" srcId="{BA1C345F-9ECB-4897-A8E0-2B186277681D}" destId="{C0C7548F-A0DC-4636-BD96-E0D50985C99C}" srcOrd="1" destOrd="0" presId="urn:microsoft.com/office/officeart/2005/8/layout/venn1"/>
    <dgm:cxn modelId="{CCA952B2-0109-4002-A31D-7CC084DFF045}" type="presOf" srcId="{BA1C345F-9ECB-4897-A8E0-2B186277681D}" destId="{DB92E833-5E2B-4277-9DE3-51AFF1A08CAF}" srcOrd="0" destOrd="0" presId="urn:microsoft.com/office/officeart/2005/8/layout/venn1"/>
    <dgm:cxn modelId="{4073CF8E-1A6E-49DB-9FA6-6F1E49471F7C}" type="presOf" srcId="{3B95631D-1114-47CD-BF31-B242C367439B}" destId="{0E5E2F0F-A74D-443F-BFFD-082CBAC7EB00}" srcOrd="1" destOrd="0" presId="urn:microsoft.com/office/officeart/2005/8/layout/venn1"/>
    <dgm:cxn modelId="{CD3BA90E-61E6-41D8-97ED-5AE91CB6D239}" srcId="{E0E9E2CE-B7BD-446F-A2CD-EA992C6E9B14}" destId="{6ED1AB56-8773-4151-AFAD-2A969DCF2C38}" srcOrd="0" destOrd="0" parTransId="{F8520F04-9E54-4784-A445-9A1F6C163FC7}" sibTransId="{EEC23864-0082-4C68-80D5-ACCE128B6981}"/>
    <dgm:cxn modelId="{5A4F4612-94AC-4E7C-9714-488D8AFE27FC}" type="presOf" srcId="{6ED1AB56-8773-4151-AFAD-2A969DCF2C38}" destId="{A356A249-AC03-4268-BBE9-5AEDE42A1A55}" srcOrd="0" destOrd="0" presId="urn:microsoft.com/office/officeart/2005/8/layout/venn1"/>
    <dgm:cxn modelId="{C07052AD-768B-4242-BCE1-B7D317931A4B}" type="presOf" srcId="{E0E9E2CE-B7BD-446F-A2CD-EA992C6E9B14}" destId="{DBB2A3F8-28D4-4C75-B395-2BC931C5B3DD}" srcOrd="0" destOrd="0" presId="urn:microsoft.com/office/officeart/2005/8/layout/venn1"/>
    <dgm:cxn modelId="{C9BD4833-DDDC-40A6-BC11-91A630800AFA}" srcId="{E0E9E2CE-B7BD-446F-A2CD-EA992C6E9B14}" destId="{3B95631D-1114-47CD-BF31-B242C367439B}" srcOrd="2" destOrd="0" parTransId="{2AB7C808-0063-445F-B885-05119383FA2F}" sibTransId="{C2B20223-B73B-43C9-9803-031641CC1AFF}"/>
    <dgm:cxn modelId="{19F31FDD-FAB7-4E22-87F2-47B48653F4E5}" type="presParOf" srcId="{DBB2A3F8-28D4-4C75-B395-2BC931C5B3DD}" destId="{A356A249-AC03-4268-BBE9-5AEDE42A1A55}" srcOrd="0" destOrd="0" presId="urn:microsoft.com/office/officeart/2005/8/layout/venn1"/>
    <dgm:cxn modelId="{1E833F92-F621-422C-8BF8-FEB5CE7C58DF}" type="presParOf" srcId="{DBB2A3F8-28D4-4C75-B395-2BC931C5B3DD}" destId="{21E47CB0-3A0E-4EE9-AC59-233C8031CEBE}" srcOrd="1" destOrd="0" presId="urn:microsoft.com/office/officeart/2005/8/layout/venn1"/>
    <dgm:cxn modelId="{5039B31A-ECE7-4847-B5D1-FB0E9E7936AB}" type="presParOf" srcId="{DBB2A3F8-28D4-4C75-B395-2BC931C5B3DD}" destId="{DB92E833-5E2B-4277-9DE3-51AFF1A08CAF}" srcOrd="2" destOrd="0" presId="urn:microsoft.com/office/officeart/2005/8/layout/venn1"/>
    <dgm:cxn modelId="{25F7651B-9EEB-4F41-85D5-8BD0C3341DED}" type="presParOf" srcId="{DBB2A3F8-28D4-4C75-B395-2BC931C5B3DD}" destId="{C0C7548F-A0DC-4636-BD96-E0D50985C99C}" srcOrd="3" destOrd="0" presId="urn:microsoft.com/office/officeart/2005/8/layout/venn1"/>
    <dgm:cxn modelId="{88769C1A-4BF2-40E7-9C1E-5DA69B6F921D}" type="presParOf" srcId="{DBB2A3F8-28D4-4C75-B395-2BC931C5B3DD}" destId="{94159315-7490-43F9-ABD6-77683906E366}" srcOrd="4" destOrd="0" presId="urn:microsoft.com/office/officeart/2005/8/layout/venn1"/>
    <dgm:cxn modelId="{3C33293B-1639-45FF-96D4-B13288A037E7}" type="presParOf" srcId="{DBB2A3F8-28D4-4C75-B395-2BC931C5B3DD}" destId="{0E5E2F0F-A74D-443F-BFFD-082CBAC7EB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E9E2CE-B7BD-446F-A2CD-EA992C6E9B14}" type="doc">
      <dgm:prSet loTypeId="urn:microsoft.com/office/officeart/2005/8/layout/venn1" loCatId="relationship" qsTypeId="urn:microsoft.com/office/officeart/2005/8/quickstyle/3d1" qsCatId="3D" csTypeId="urn:microsoft.com/office/officeart/2005/8/colors/accent1_2" csCatId="accent1" phldr="1"/>
      <dgm:spPr/>
    </dgm:pt>
    <dgm:pt modelId="{6ED1AB56-8773-4151-AFAD-2A969DCF2C38}">
      <dgm:prSet phldrT="[Text]"/>
      <dgm:spPr/>
      <dgm:t>
        <a:bodyPr/>
        <a:lstStyle/>
        <a:p>
          <a:r>
            <a:rPr lang="en-US" b="1" dirty="0" smtClean="0"/>
            <a:t>Change Management</a:t>
          </a:r>
          <a:endParaRPr lang="en-US" b="1" dirty="0"/>
        </a:p>
      </dgm:t>
    </dgm:pt>
    <dgm:pt modelId="{F8520F04-9E54-4784-A445-9A1F6C163FC7}" type="parTrans" cxnId="{CD3BA90E-61E6-41D8-97ED-5AE91CB6D239}">
      <dgm:prSet/>
      <dgm:spPr/>
      <dgm:t>
        <a:bodyPr/>
        <a:lstStyle/>
        <a:p>
          <a:endParaRPr lang="en-US"/>
        </a:p>
      </dgm:t>
    </dgm:pt>
    <dgm:pt modelId="{EEC23864-0082-4C68-80D5-ACCE128B6981}" type="sibTrans" cxnId="{CD3BA90E-61E6-41D8-97ED-5AE91CB6D239}">
      <dgm:prSet/>
      <dgm:spPr/>
      <dgm:t>
        <a:bodyPr/>
        <a:lstStyle/>
        <a:p>
          <a:endParaRPr lang="en-US"/>
        </a:p>
      </dgm:t>
    </dgm:pt>
    <dgm:pt modelId="{BA1C345F-9ECB-4897-A8E0-2B186277681D}">
      <dgm:prSet phldrT="[Text]"/>
      <dgm:spPr/>
      <dgm:t>
        <a:bodyPr/>
        <a:lstStyle/>
        <a:p>
          <a:r>
            <a:rPr lang="en-US" b="1" dirty="0" smtClean="0"/>
            <a:t>Employee Involvement</a:t>
          </a:r>
          <a:endParaRPr lang="en-US" b="1" dirty="0"/>
        </a:p>
      </dgm:t>
    </dgm:pt>
    <dgm:pt modelId="{E84008AB-27CD-438D-BC16-2C394A9D714C}" type="parTrans" cxnId="{7E3D717B-0272-4A59-A13D-9D2F05496237}">
      <dgm:prSet/>
      <dgm:spPr/>
      <dgm:t>
        <a:bodyPr/>
        <a:lstStyle/>
        <a:p>
          <a:endParaRPr lang="en-US"/>
        </a:p>
      </dgm:t>
    </dgm:pt>
    <dgm:pt modelId="{D3F68742-EA32-4CBE-ABFF-B29237F262A2}" type="sibTrans" cxnId="{7E3D717B-0272-4A59-A13D-9D2F05496237}">
      <dgm:prSet/>
      <dgm:spPr/>
      <dgm:t>
        <a:bodyPr/>
        <a:lstStyle/>
        <a:p>
          <a:endParaRPr lang="en-US"/>
        </a:p>
      </dgm:t>
    </dgm:pt>
    <dgm:pt modelId="{3B95631D-1114-47CD-BF31-B242C367439B}">
      <dgm:prSet/>
      <dgm:spPr/>
      <dgm:t>
        <a:bodyPr/>
        <a:lstStyle/>
        <a:p>
          <a:r>
            <a:rPr lang="en-US" b="1" dirty="0" smtClean="0"/>
            <a:t>Leadership/ Sponsorship</a:t>
          </a:r>
          <a:endParaRPr lang="en-US" b="1" dirty="0"/>
        </a:p>
      </dgm:t>
    </dgm:pt>
    <dgm:pt modelId="{2AB7C808-0063-445F-B885-05119383FA2F}" type="parTrans" cxnId="{C9BD4833-DDDC-40A6-BC11-91A630800AFA}">
      <dgm:prSet/>
      <dgm:spPr/>
      <dgm:t>
        <a:bodyPr/>
        <a:lstStyle/>
        <a:p>
          <a:endParaRPr lang="en-US"/>
        </a:p>
      </dgm:t>
    </dgm:pt>
    <dgm:pt modelId="{C2B20223-B73B-43C9-9803-031641CC1AFF}" type="sibTrans" cxnId="{C9BD4833-DDDC-40A6-BC11-91A630800AFA}">
      <dgm:prSet/>
      <dgm:spPr/>
      <dgm:t>
        <a:bodyPr/>
        <a:lstStyle/>
        <a:p>
          <a:endParaRPr lang="en-US"/>
        </a:p>
      </dgm:t>
    </dgm:pt>
    <dgm:pt modelId="{DBB2A3F8-28D4-4C75-B395-2BC931C5B3DD}" type="pres">
      <dgm:prSet presAssocID="{E0E9E2CE-B7BD-446F-A2CD-EA992C6E9B14}" presName="compositeShape" presStyleCnt="0">
        <dgm:presLayoutVars>
          <dgm:chMax val="7"/>
          <dgm:dir/>
          <dgm:resizeHandles val="exact"/>
        </dgm:presLayoutVars>
      </dgm:prSet>
      <dgm:spPr/>
    </dgm:pt>
    <dgm:pt modelId="{A356A249-AC03-4268-BBE9-5AEDE42A1A55}" type="pres">
      <dgm:prSet presAssocID="{6ED1AB56-8773-4151-AFAD-2A969DCF2C38}" presName="circ1" presStyleLbl="vennNode1" presStyleIdx="0" presStyleCnt="3"/>
      <dgm:spPr/>
      <dgm:t>
        <a:bodyPr/>
        <a:lstStyle/>
        <a:p>
          <a:endParaRPr lang="en-US"/>
        </a:p>
      </dgm:t>
    </dgm:pt>
    <dgm:pt modelId="{21E47CB0-3A0E-4EE9-AC59-233C8031CEBE}" type="pres">
      <dgm:prSet presAssocID="{6ED1AB56-8773-4151-AFAD-2A969DCF2C38}" presName="circ1Tx" presStyleLbl="revTx" presStyleIdx="0" presStyleCnt="0">
        <dgm:presLayoutVars>
          <dgm:chMax val="0"/>
          <dgm:chPref val="0"/>
          <dgm:bulletEnabled val="1"/>
        </dgm:presLayoutVars>
      </dgm:prSet>
      <dgm:spPr/>
      <dgm:t>
        <a:bodyPr/>
        <a:lstStyle/>
        <a:p>
          <a:endParaRPr lang="en-US"/>
        </a:p>
      </dgm:t>
    </dgm:pt>
    <dgm:pt modelId="{DB92E833-5E2B-4277-9DE3-51AFF1A08CAF}" type="pres">
      <dgm:prSet presAssocID="{BA1C345F-9ECB-4897-A8E0-2B186277681D}" presName="circ2" presStyleLbl="vennNode1" presStyleIdx="1" presStyleCnt="3"/>
      <dgm:spPr/>
      <dgm:t>
        <a:bodyPr/>
        <a:lstStyle/>
        <a:p>
          <a:endParaRPr lang="en-US"/>
        </a:p>
      </dgm:t>
    </dgm:pt>
    <dgm:pt modelId="{C0C7548F-A0DC-4636-BD96-E0D50985C99C}" type="pres">
      <dgm:prSet presAssocID="{BA1C345F-9ECB-4897-A8E0-2B186277681D}" presName="circ2Tx" presStyleLbl="revTx" presStyleIdx="0" presStyleCnt="0">
        <dgm:presLayoutVars>
          <dgm:chMax val="0"/>
          <dgm:chPref val="0"/>
          <dgm:bulletEnabled val="1"/>
        </dgm:presLayoutVars>
      </dgm:prSet>
      <dgm:spPr/>
      <dgm:t>
        <a:bodyPr/>
        <a:lstStyle/>
        <a:p>
          <a:endParaRPr lang="en-US"/>
        </a:p>
      </dgm:t>
    </dgm:pt>
    <dgm:pt modelId="{94159315-7490-43F9-ABD6-77683906E366}" type="pres">
      <dgm:prSet presAssocID="{3B95631D-1114-47CD-BF31-B242C367439B}" presName="circ3" presStyleLbl="vennNode1" presStyleIdx="2" presStyleCnt="3"/>
      <dgm:spPr/>
      <dgm:t>
        <a:bodyPr/>
        <a:lstStyle/>
        <a:p>
          <a:endParaRPr lang="en-US"/>
        </a:p>
      </dgm:t>
    </dgm:pt>
    <dgm:pt modelId="{0E5E2F0F-A74D-443F-BFFD-082CBAC7EB00}" type="pres">
      <dgm:prSet presAssocID="{3B95631D-1114-47CD-BF31-B242C367439B}" presName="circ3Tx" presStyleLbl="revTx" presStyleIdx="0" presStyleCnt="0">
        <dgm:presLayoutVars>
          <dgm:chMax val="0"/>
          <dgm:chPref val="0"/>
          <dgm:bulletEnabled val="1"/>
        </dgm:presLayoutVars>
      </dgm:prSet>
      <dgm:spPr/>
      <dgm:t>
        <a:bodyPr/>
        <a:lstStyle/>
        <a:p>
          <a:endParaRPr lang="en-US"/>
        </a:p>
      </dgm:t>
    </dgm:pt>
  </dgm:ptLst>
  <dgm:cxnLst>
    <dgm:cxn modelId="{C9BD4833-DDDC-40A6-BC11-91A630800AFA}" srcId="{E0E9E2CE-B7BD-446F-A2CD-EA992C6E9B14}" destId="{3B95631D-1114-47CD-BF31-B242C367439B}" srcOrd="2" destOrd="0" parTransId="{2AB7C808-0063-445F-B885-05119383FA2F}" sibTransId="{C2B20223-B73B-43C9-9803-031641CC1AFF}"/>
    <dgm:cxn modelId="{A3717A70-7D7F-41E8-B34E-BCBFA7D02AD9}" type="presOf" srcId="{E0E9E2CE-B7BD-446F-A2CD-EA992C6E9B14}" destId="{DBB2A3F8-28D4-4C75-B395-2BC931C5B3DD}" srcOrd="0" destOrd="0" presId="urn:microsoft.com/office/officeart/2005/8/layout/venn1"/>
    <dgm:cxn modelId="{430C518D-8872-43DC-88B4-E0CFA5838780}" type="presOf" srcId="{3B95631D-1114-47CD-BF31-B242C367439B}" destId="{94159315-7490-43F9-ABD6-77683906E366}" srcOrd="0" destOrd="0" presId="urn:microsoft.com/office/officeart/2005/8/layout/venn1"/>
    <dgm:cxn modelId="{28D7490D-4DE5-4054-ACDB-F29EA42438BD}" type="presOf" srcId="{6ED1AB56-8773-4151-AFAD-2A969DCF2C38}" destId="{A356A249-AC03-4268-BBE9-5AEDE42A1A55}" srcOrd="0" destOrd="0" presId="urn:microsoft.com/office/officeart/2005/8/layout/venn1"/>
    <dgm:cxn modelId="{03482D6C-DE46-4470-AA29-AC25E7181433}" type="presOf" srcId="{BA1C345F-9ECB-4897-A8E0-2B186277681D}" destId="{DB92E833-5E2B-4277-9DE3-51AFF1A08CAF}" srcOrd="0" destOrd="0" presId="urn:microsoft.com/office/officeart/2005/8/layout/venn1"/>
    <dgm:cxn modelId="{9697441F-45C5-423F-BB3D-B9F0E4FBFD3A}" type="presOf" srcId="{6ED1AB56-8773-4151-AFAD-2A969DCF2C38}" destId="{21E47CB0-3A0E-4EE9-AC59-233C8031CEBE}" srcOrd="1" destOrd="0" presId="urn:microsoft.com/office/officeart/2005/8/layout/venn1"/>
    <dgm:cxn modelId="{046901A2-E0B5-4DD5-8163-221C8B4C1335}" type="presOf" srcId="{BA1C345F-9ECB-4897-A8E0-2B186277681D}" destId="{C0C7548F-A0DC-4636-BD96-E0D50985C99C}" srcOrd="1" destOrd="0" presId="urn:microsoft.com/office/officeart/2005/8/layout/venn1"/>
    <dgm:cxn modelId="{CD3BA90E-61E6-41D8-97ED-5AE91CB6D239}" srcId="{E0E9E2CE-B7BD-446F-A2CD-EA992C6E9B14}" destId="{6ED1AB56-8773-4151-AFAD-2A969DCF2C38}" srcOrd="0" destOrd="0" parTransId="{F8520F04-9E54-4784-A445-9A1F6C163FC7}" sibTransId="{EEC23864-0082-4C68-80D5-ACCE128B6981}"/>
    <dgm:cxn modelId="{7E3D717B-0272-4A59-A13D-9D2F05496237}" srcId="{E0E9E2CE-B7BD-446F-A2CD-EA992C6E9B14}" destId="{BA1C345F-9ECB-4897-A8E0-2B186277681D}" srcOrd="1" destOrd="0" parTransId="{E84008AB-27CD-438D-BC16-2C394A9D714C}" sibTransId="{D3F68742-EA32-4CBE-ABFF-B29237F262A2}"/>
    <dgm:cxn modelId="{33F40654-47E1-4EA0-A4C7-07C7CE748FC7}" type="presOf" srcId="{3B95631D-1114-47CD-BF31-B242C367439B}" destId="{0E5E2F0F-A74D-443F-BFFD-082CBAC7EB00}" srcOrd="1" destOrd="0" presId="urn:microsoft.com/office/officeart/2005/8/layout/venn1"/>
    <dgm:cxn modelId="{87991EC7-BADE-442D-A4F5-3F03D9BE1A27}" type="presParOf" srcId="{DBB2A3F8-28D4-4C75-B395-2BC931C5B3DD}" destId="{A356A249-AC03-4268-BBE9-5AEDE42A1A55}" srcOrd="0" destOrd="0" presId="urn:microsoft.com/office/officeart/2005/8/layout/venn1"/>
    <dgm:cxn modelId="{6798F236-24C3-429B-B6E4-1241E26F0CA1}" type="presParOf" srcId="{DBB2A3F8-28D4-4C75-B395-2BC931C5B3DD}" destId="{21E47CB0-3A0E-4EE9-AC59-233C8031CEBE}" srcOrd="1" destOrd="0" presId="urn:microsoft.com/office/officeart/2005/8/layout/venn1"/>
    <dgm:cxn modelId="{42592D40-84A6-49A3-904F-F73C3A288B3A}" type="presParOf" srcId="{DBB2A3F8-28D4-4C75-B395-2BC931C5B3DD}" destId="{DB92E833-5E2B-4277-9DE3-51AFF1A08CAF}" srcOrd="2" destOrd="0" presId="urn:microsoft.com/office/officeart/2005/8/layout/venn1"/>
    <dgm:cxn modelId="{32E3E676-6A97-422E-9B88-5CED73310AFE}" type="presParOf" srcId="{DBB2A3F8-28D4-4C75-B395-2BC931C5B3DD}" destId="{C0C7548F-A0DC-4636-BD96-E0D50985C99C}" srcOrd="3" destOrd="0" presId="urn:microsoft.com/office/officeart/2005/8/layout/venn1"/>
    <dgm:cxn modelId="{3A2B40FB-02D9-46B5-B19B-ED52E63BB003}" type="presParOf" srcId="{DBB2A3F8-28D4-4C75-B395-2BC931C5B3DD}" destId="{94159315-7490-43F9-ABD6-77683906E366}" srcOrd="4" destOrd="0" presId="urn:microsoft.com/office/officeart/2005/8/layout/venn1"/>
    <dgm:cxn modelId="{AEC480F1-C218-4480-81FA-F3D40BD85EED}" type="presParOf" srcId="{DBB2A3F8-28D4-4C75-B395-2BC931C5B3DD}" destId="{0E5E2F0F-A74D-443F-BFFD-082CBAC7EB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71A3-4A61-43C7-B785-336204A34552}">
      <dsp:nvSpPr>
        <dsp:cNvPr id="0" name=""/>
        <dsp:cNvSpPr/>
      </dsp:nvSpPr>
      <dsp:spPr>
        <a:xfrm>
          <a:off x="1879600" y="0"/>
          <a:ext cx="1879600" cy="1311010"/>
        </a:xfrm>
        <a:prstGeom prst="trapezoid">
          <a:avLst>
            <a:gd name="adj" fmla="val 71685"/>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endParaRPr lang="en-US" sz="2800" b="1" kern="1200" dirty="0" smtClean="0">
            <a:solidFill>
              <a:schemeClr val="bg1"/>
            </a:solidFill>
          </a:endParaRPr>
        </a:p>
        <a:p>
          <a:pPr lvl="0" algn="ctr" defTabSz="1244600">
            <a:lnSpc>
              <a:spcPct val="90000"/>
            </a:lnSpc>
            <a:spcBef>
              <a:spcPct val="0"/>
            </a:spcBef>
            <a:spcAft>
              <a:spcPts val="0"/>
            </a:spcAft>
          </a:pPr>
          <a:r>
            <a:rPr lang="en-US" sz="2800" b="1" kern="1200" dirty="0" smtClean="0">
              <a:solidFill>
                <a:schemeClr val="bg1"/>
              </a:solidFill>
            </a:rPr>
            <a:t>Sales </a:t>
          </a:r>
        </a:p>
        <a:p>
          <a:pPr lvl="0" algn="ctr" defTabSz="1244600">
            <a:lnSpc>
              <a:spcPct val="90000"/>
            </a:lnSpc>
            <a:spcBef>
              <a:spcPct val="0"/>
            </a:spcBef>
            <a:spcAft>
              <a:spcPts val="0"/>
            </a:spcAft>
          </a:pPr>
          <a:r>
            <a:rPr lang="en-US" sz="2800" b="1" kern="1200" dirty="0" smtClean="0">
              <a:solidFill>
                <a:schemeClr val="bg1"/>
              </a:solidFill>
            </a:rPr>
            <a:t>Strategy</a:t>
          </a:r>
          <a:endParaRPr lang="en-US" sz="2800" b="1" kern="1200" dirty="0">
            <a:solidFill>
              <a:schemeClr val="bg1"/>
            </a:solidFill>
          </a:endParaRPr>
        </a:p>
      </dsp:txBody>
      <dsp:txXfrm>
        <a:off x="1879600" y="0"/>
        <a:ext cx="1879600" cy="1311010"/>
      </dsp:txXfrm>
    </dsp:sp>
    <dsp:sp modelId="{B550E0B5-4D1F-4EAC-A6CA-D45FF0E1B8DA}">
      <dsp:nvSpPr>
        <dsp:cNvPr id="0" name=""/>
        <dsp:cNvSpPr/>
      </dsp:nvSpPr>
      <dsp:spPr>
        <a:xfrm>
          <a:off x="939800" y="1311010"/>
          <a:ext cx="3759200" cy="1311010"/>
        </a:xfrm>
        <a:prstGeom prst="trapezoid">
          <a:avLst>
            <a:gd name="adj" fmla="val 71685"/>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Sales Force Development</a:t>
          </a:r>
          <a:endParaRPr lang="en-US" sz="2800" b="1" kern="1200" dirty="0">
            <a:solidFill>
              <a:schemeClr val="bg1"/>
            </a:solidFill>
          </a:endParaRPr>
        </a:p>
      </dsp:txBody>
      <dsp:txXfrm>
        <a:off x="1597659" y="1311010"/>
        <a:ext cx="2443480" cy="1311010"/>
      </dsp:txXfrm>
    </dsp:sp>
    <dsp:sp modelId="{E7A91738-705A-43D6-B5E8-E63A24DFC3E1}">
      <dsp:nvSpPr>
        <dsp:cNvPr id="0" name=""/>
        <dsp:cNvSpPr/>
      </dsp:nvSpPr>
      <dsp:spPr>
        <a:xfrm>
          <a:off x="0" y="2622020"/>
          <a:ext cx="5638800" cy="1311010"/>
        </a:xfrm>
        <a:prstGeom prst="trapezoid">
          <a:avLst>
            <a:gd name="adj" fmla="val 71685"/>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Team</a:t>
          </a:r>
          <a:r>
            <a:rPr lang="en-US" sz="2800" b="1" kern="1200" dirty="0" smtClean="0"/>
            <a:t> </a:t>
          </a:r>
          <a:r>
            <a:rPr lang="en-US" sz="2800" b="1" kern="1200" dirty="0" smtClean="0">
              <a:solidFill>
                <a:schemeClr val="bg1"/>
              </a:solidFill>
            </a:rPr>
            <a:t>Engagement</a:t>
          </a:r>
          <a:endParaRPr lang="en-US" sz="2800" b="1" kern="1200" dirty="0">
            <a:solidFill>
              <a:schemeClr val="bg1"/>
            </a:solidFill>
          </a:endParaRPr>
        </a:p>
      </dsp:txBody>
      <dsp:txXfrm>
        <a:off x="986789" y="2622020"/>
        <a:ext cx="3665220" cy="1311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71A3-4A61-43C7-B785-336204A34552}">
      <dsp:nvSpPr>
        <dsp:cNvPr id="0" name=""/>
        <dsp:cNvSpPr/>
      </dsp:nvSpPr>
      <dsp:spPr>
        <a:xfrm>
          <a:off x="1879600" y="0"/>
          <a:ext cx="1879600" cy="1311010"/>
        </a:xfrm>
        <a:prstGeom prst="trapezoid">
          <a:avLst>
            <a:gd name="adj" fmla="val 71685"/>
          </a:avLst>
        </a:prstGeom>
        <a:solidFill>
          <a:schemeClr val="accent4">
            <a:lumMod val="50000"/>
            <a:alpha val="68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endParaRPr lang="en-US" sz="2400" b="1" kern="1200" dirty="0" smtClean="0">
            <a:solidFill>
              <a:schemeClr val="bg1"/>
            </a:solidFill>
          </a:endParaRPr>
        </a:p>
        <a:p>
          <a:pPr lvl="0" algn="ctr" defTabSz="1066800">
            <a:lnSpc>
              <a:spcPct val="90000"/>
            </a:lnSpc>
            <a:spcBef>
              <a:spcPct val="0"/>
            </a:spcBef>
            <a:spcAft>
              <a:spcPts val="0"/>
            </a:spcAft>
          </a:pPr>
          <a:r>
            <a:rPr lang="en-US" sz="2400" b="1" kern="1200" dirty="0" smtClean="0">
              <a:solidFill>
                <a:schemeClr val="bg1"/>
              </a:solidFill>
            </a:rPr>
            <a:t>Sales </a:t>
          </a:r>
        </a:p>
        <a:p>
          <a:pPr lvl="0" algn="ctr" defTabSz="1066800">
            <a:lnSpc>
              <a:spcPct val="90000"/>
            </a:lnSpc>
            <a:spcBef>
              <a:spcPct val="0"/>
            </a:spcBef>
            <a:spcAft>
              <a:spcPts val="0"/>
            </a:spcAft>
          </a:pPr>
          <a:r>
            <a:rPr lang="en-US" sz="2400" b="1" kern="1200" dirty="0" smtClean="0">
              <a:solidFill>
                <a:schemeClr val="bg1"/>
              </a:solidFill>
            </a:rPr>
            <a:t>Strategy</a:t>
          </a:r>
          <a:endParaRPr lang="en-US" sz="2400" b="1" kern="1200" dirty="0">
            <a:solidFill>
              <a:schemeClr val="bg1"/>
            </a:solidFill>
          </a:endParaRPr>
        </a:p>
      </dsp:txBody>
      <dsp:txXfrm>
        <a:off x="1879600" y="0"/>
        <a:ext cx="1879600" cy="1311010"/>
      </dsp:txXfrm>
    </dsp:sp>
    <dsp:sp modelId="{B550E0B5-4D1F-4EAC-A6CA-D45FF0E1B8DA}">
      <dsp:nvSpPr>
        <dsp:cNvPr id="0" name=""/>
        <dsp:cNvSpPr/>
      </dsp:nvSpPr>
      <dsp:spPr>
        <a:xfrm>
          <a:off x="939800" y="1311010"/>
          <a:ext cx="3759200" cy="1311010"/>
        </a:xfrm>
        <a:prstGeom prst="trapezoid">
          <a:avLst>
            <a:gd name="adj" fmla="val 71685"/>
          </a:avLst>
        </a:prstGeom>
        <a:solidFill>
          <a:schemeClr val="accent4">
            <a:lumMod val="50000"/>
            <a:alpha val="66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Sales Force Development</a:t>
          </a:r>
          <a:endParaRPr lang="en-US" sz="2800" b="1" kern="1200" dirty="0">
            <a:solidFill>
              <a:schemeClr val="bg1"/>
            </a:solidFill>
          </a:endParaRPr>
        </a:p>
      </dsp:txBody>
      <dsp:txXfrm>
        <a:off x="1597659" y="1311010"/>
        <a:ext cx="2443480" cy="1311010"/>
      </dsp:txXfrm>
    </dsp:sp>
    <dsp:sp modelId="{E7A91738-705A-43D6-B5E8-E63A24DFC3E1}">
      <dsp:nvSpPr>
        <dsp:cNvPr id="0" name=""/>
        <dsp:cNvSpPr/>
      </dsp:nvSpPr>
      <dsp:spPr>
        <a:xfrm>
          <a:off x="0" y="2622020"/>
          <a:ext cx="5638800" cy="1311010"/>
        </a:xfrm>
        <a:prstGeom prst="trapezoid">
          <a:avLst>
            <a:gd name="adj" fmla="val 71685"/>
          </a:avLst>
        </a:prstGeom>
        <a:solidFill>
          <a:schemeClr val="accent4">
            <a:lumMod val="50000"/>
            <a:alpha val="66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Team</a:t>
          </a:r>
          <a:r>
            <a:rPr lang="en-US" sz="2800" b="1" kern="1200" dirty="0" smtClean="0"/>
            <a:t> </a:t>
          </a:r>
          <a:r>
            <a:rPr lang="en-US" sz="2800" b="1" kern="1200" dirty="0" smtClean="0">
              <a:solidFill>
                <a:schemeClr val="bg1"/>
              </a:solidFill>
            </a:rPr>
            <a:t>Engagement</a:t>
          </a:r>
          <a:endParaRPr lang="en-US" sz="2800" b="1" kern="1200" dirty="0">
            <a:solidFill>
              <a:schemeClr val="bg1"/>
            </a:solidFill>
          </a:endParaRPr>
        </a:p>
      </dsp:txBody>
      <dsp:txXfrm>
        <a:off x="986789" y="2622020"/>
        <a:ext cx="3665220" cy="131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A249-AC03-4268-BBE9-5AEDE42A1A55}">
      <dsp:nvSpPr>
        <dsp:cNvPr id="0" name=""/>
        <dsp:cNvSpPr/>
      </dsp:nvSpPr>
      <dsp:spPr>
        <a:xfrm>
          <a:off x="3189922" y="62349"/>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Change Management</a:t>
          </a:r>
          <a:endParaRPr lang="en-US" sz="2700" b="1" kern="1200" dirty="0"/>
        </a:p>
      </dsp:txBody>
      <dsp:txXfrm>
        <a:off x="3588956" y="586081"/>
        <a:ext cx="2194687" cy="1346739"/>
      </dsp:txXfrm>
    </dsp:sp>
    <dsp:sp modelId="{DB92E833-5E2B-4277-9DE3-51AFF1A08CAF}">
      <dsp:nvSpPr>
        <dsp:cNvPr id="0" name=""/>
        <dsp:cNvSpPr/>
      </dsp:nvSpPr>
      <dsp:spPr>
        <a:xfrm>
          <a:off x="4269808" y="1932820"/>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Employee Involvement</a:t>
          </a:r>
          <a:endParaRPr lang="en-US" sz="2700" b="1" kern="1200" dirty="0"/>
        </a:p>
      </dsp:txBody>
      <dsp:txXfrm>
        <a:off x="5185092" y="2705949"/>
        <a:ext cx="1795653" cy="1646015"/>
      </dsp:txXfrm>
    </dsp:sp>
    <dsp:sp modelId="{94159315-7490-43F9-ABD6-77683906E366}">
      <dsp:nvSpPr>
        <dsp:cNvPr id="0" name=""/>
        <dsp:cNvSpPr/>
      </dsp:nvSpPr>
      <dsp:spPr>
        <a:xfrm>
          <a:off x="2110036" y="1932820"/>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Leadership/ Sponsorship</a:t>
          </a:r>
          <a:endParaRPr lang="en-US" sz="2700" b="1" kern="1200" dirty="0"/>
        </a:p>
      </dsp:txBody>
      <dsp:txXfrm>
        <a:off x="2391854" y="2705949"/>
        <a:ext cx="1795653" cy="1646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A249-AC03-4268-BBE9-5AEDE42A1A55}">
      <dsp:nvSpPr>
        <dsp:cNvPr id="0" name=""/>
        <dsp:cNvSpPr/>
      </dsp:nvSpPr>
      <dsp:spPr>
        <a:xfrm>
          <a:off x="3237725" y="140028"/>
          <a:ext cx="2897149" cy="2897149"/>
        </a:xfrm>
        <a:prstGeom prst="ellipse">
          <a:avLst/>
        </a:prstGeom>
        <a:solidFill>
          <a:schemeClr val="bg1">
            <a:lumMod val="75000"/>
            <a:alpha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bg1">
                  <a:lumMod val="65000"/>
                </a:schemeClr>
              </a:solidFill>
            </a:rPr>
            <a:t>Change Management</a:t>
          </a:r>
          <a:endParaRPr lang="en-US" sz="2800" b="0" kern="1200" dirty="0">
            <a:solidFill>
              <a:schemeClr val="bg1">
                <a:lumMod val="65000"/>
              </a:schemeClr>
            </a:solidFill>
          </a:endParaRPr>
        </a:p>
      </dsp:txBody>
      <dsp:txXfrm>
        <a:off x="3624012" y="647029"/>
        <a:ext cx="2124575" cy="1303717"/>
      </dsp:txXfrm>
    </dsp:sp>
    <dsp:sp modelId="{DB92E833-5E2B-4277-9DE3-51AFF1A08CAF}">
      <dsp:nvSpPr>
        <dsp:cNvPr id="0" name=""/>
        <dsp:cNvSpPr/>
      </dsp:nvSpPr>
      <dsp:spPr>
        <a:xfrm>
          <a:off x="4283113" y="1950747"/>
          <a:ext cx="2897149" cy="2897149"/>
        </a:xfrm>
        <a:prstGeom prst="ellipse">
          <a:avLst/>
        </a:prstGeom>
        <a:solidFill>
          <a:schemeClr val="bg1">
            <a:lumMod val="75000"/>
            <a:alpha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bg1">
                  <a:lumMod val="65000"/>
                </a:schemeClr>
              </a:solidFill>
            </a:rPr>
            <a:t>Employee Involvement</a:t>
          </a:r>
          <a:endParaRPr lang="en-US" sz="2800" b="0" kern="1200" dirty="0">
            <a:solidFill>
              <a:schemeClr val="bg1">
                <a:lumMod val="65000"/>
              </a:schemeClr>
            </a:solidFill>
          </a:endParaRPr>
        </a:p>
      </dsp:txBody>
      <dsp:txXfrm>
        <a:off x="5169158" y="2699177"/>
        <a:ext cx="1738289" cy="1593431"/>
      </dsp:txXfrm>
    </dsp:sp>
    <dsp:sp modelId="{94159315-7490-43F9-ABD6-77683906E366}">
      <dsp:nvSpPr>
        <dsp:cNvPr id="0" name=""/>
        <dsp:cNvSpPr/>
      </dsp:nvSpPr>
      <dsp:spPr>
        <a:xfrm>
          <a:off x="2192337" y="1950747"/>
          <a:ext cx="2897149" cy="2897149"/>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t>Leadership/ Sponsorship</a:t>
          </a:r>
          <a:endParaRPr lang="en-US" sz="2600" b="1" kern="1200" dirty="0"/>
        </a:p>
      </dsp:txBody>
      <dsp:txXfrm>
        <a:off x="2465152" y="2699177"/>
        <a:ext cx="1738289" cy="1593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59936-9636-4787-8604-983C1C5BD497}">
      <dsp:nvSpPr>
        <dsp:cNvPr id="0" name=""/>
        <dsp:cNvSpPr/>
      </dsp:nvSpPr>
      <dsp:spPr>
        <a:xfrm>
          <a:off x="1295403" y="0"/>
          <a:ext cx="1025525" cy="102552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t>Leadership/ Sponsorship</a:t>
          </a:r>
          <a:endParaRPr lang="en-US" sz="1100" b="1" kern="1200" dirty="0"/>
        </a:p>
      </dsp:txBody>
      <dsp:txXfrm>
        <a:off x="1445588" y="150185"/>
        <a:ext cx="725155" cy="725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A249-AC03-4268-BBE9-5AEDE42A1A55}">
      <dsp:nvSpPr>
        <dsp:cNvPr id="0" name=""/>
        <dsp:cNvSpPr/>
      </dsp:nvSpPr>
      <dsp:spPr>
        <a:xfrm>
          <a:off x="3189922" y="62349"/>
          <a:ext cx="2992755" cy="2992755"/>
        </a:xfrm>
        <a:prstGeom prst="ellipse">
          <a:avLst/>
        </a:prstGeom>
        <a:solidFill>
          <a:schemeClr val="bg1">
            <a:lumMod val="85000"/>
            <a:alpha val="50000"/>
          </a:schemeClr>
        </a:solidFill>
        <a:ln>
          <a:solidFill>
            <a:schemeClr val="bg1">
              <a:lumMod val="75000"/>
            </a:schemeClr>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lumMod val="65000"/>
                </a:schemeClr>
              </a:solidFill>
            </a:rPr>
            <a:t>Change Management</a:t>
          </a:r>
          <a:endParaRPr lang="en-US" sz="2700" b="1" kern="1200" dirty="0">
            <a:solidFill>
              <a:schemeClr val="bg1">
                <a:lumMod val="65000"/>
              </a:schemeClr>
            </a:solidFill>
          </a:endParaRPr>
        </a:p>
      </dsp:txBody>
      <dsp:txXfrm>
        <a:off x="3588956" y="586081"/>
        <a:ext cx="2194687" cy="1346739"/>
      </dsp:txXfrm>
    </dsp:sp>
    <dsp:sp modelId="{DB92E833-5E2B-4277-9DE3-51AFF1A08CAF}">
      <dsp:nvSpPr>
        <dsp:cNvPr id="0" name=""/>
        <dsp:cNvSpPr/>
      </dsp:nvSpPr>
      <dsp:spPr>
        <a:xfrm>
          <a:off x="4269808" y="1932820"/>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Employee Involvement</a:t>
          </a:r>
          <a:endParaRPr lang="en-US" sz="2700" b="1" kern="1200" dirty="0"/>
        </a:p>
      </dsp:txBody>
      <dsp:txXfrm>
        <a:off x="5185092" y="2705949"/>
        <a:ext cx="1795653" cy="1646015"/>
      </dsp:txXfrm>
    </dsp:sp>
    <dsp:sp modelId="{94159315-7490-43F9-ABD6-77683906E366}">
      <dsp:nvSpPr>
        <dsp:cNvPr id="0" name=""/>
        <dsp:cNvSpPr/>
      </dsp:nvSpPr>
      <dsp:spPr>
        <a:xfrm>
          <a:off x="2110036" y="1932820"/>
          <a:ext cx="2992755" cy="2992755"/>
        </a:xfrm>
        <a:prstGeom prst="ellipse">
          <a:avLst/>
        </a:prstGeom>
        <a:solidFill>
          <a:schemeClr val="bg1">
            <a:lumMod val="85000"/>
            <a:alpha val="50000"/>
          </a:schemeClr>
        </a:solidFill>
        <a:ln>
          <a:solidFill>
            <a:schemeClr val="bg1">
              <a:lumMod val="75000"/>
            </a:schemeClr>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lumMod val="65000"/>
                </a:schemeClr>
              </a:solidFill>
            </a:rPr>
            <a:t>Leadership/ Sponsorship</a:t>
          </a:r>
          <a:endParaRPr lang="en-US" sz="2700" b="1" kern="1200" dirty="0">
            <a:solidFill>
              <a:schemeClr val="bg1">
                <a:lumMod val="65000"/>
              </a:schemeClr>
            </a:solidFill>
          </a:endParaRPr>
        </a:p>
      </dsp:txBody>
      <dsp:txXfrm>
        <a:off x="2391854" y="2705949"/>
        <a:ext cx="1795653" cy="1646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A249-AC03-4268-BBE9-5AEDE42A1A55}">
      <dsp:nvSpPr>
        <dsp:cNvPr id="0" name=""/>
        <dsp:cNvSpPr/>
      </dsp:nvSpPr>
      <dsp:spPr>
        <a:xfrm>
          <a:off x="3189922" y="62349"/>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Change Management</a:t>
          </a:r>
          <a:endParaRPr lang="en-US" sz="2700" b="1" kern="1200" dirty="0"/>
        </a:p>
      </dsp:txBody>
      <dsp:txXfrm>
        <a:off x="3588956" y="586081"/>
        <a:ext cx="2194687" cy="1346739"/>
      </dsp:txXfrm>
    </dsp:sp>
    <dsp:sp modelId="{DB92E833-5E2B-4277-9DE3-51AFF1A08CAF}">
      <dsp:nvSpPr>
        <dsp:cNvPr id="0" name=""/>
        <dsp:cNvSpPr/>
      </dsp:nvSpPr>
      <dsp:spPr>
        <a:xfrm>
          <a:off x="4269808" y="1932820"/>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Employee Involvement</a:t>
          </a:r>
          <a:endParaRPr lang="en-US" sz="2700" b="1" kern="1200" dirty="0"/>
        </a:p>
      </dsp:txBody>
      <dsp:txXfrm>
        <a:off x="5185092" y="2705949"/>
        <a:ext cx="1795653" cy="1646015"/>
      </dsp:txXfrm>
    </dsp:sp>
    <dsp:sp modelId="{94159315-7490-43F9-ABD6-77683906E366}">
      <dsp:nvSpPr>
        <dsp:cNvPr id="0" name=""/>
        <dsp:cNvSpPr/>
      </dsp:nvSpPr>
      <dsp:spPr>
        <a:xfrm>
          <a:off x="2110036" y="1932820"/>
          <a:ext cx="2992755" cy="299275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Leadership/ Sponsorship</a:t>
          </a:r>
          <a:endParaRPr lang="en-US" sz="2700" b="1" kern="1200" dirty="0"/>
        </a:p>
      </dsp:txBody>
      <dsp:txXfrm>
        <a:off x="2391854" y="2705949"/>
        <a:ext cx="1795653" cy="16460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extLst>
      <p:ext uri="{BB962C8B-B14F-4D97-AF65-F5344CB8AC3E}">
        <p14:creationId xmlns:p14="http://schemas.microsoft.com/office/powerpoint/2010/main" val="50062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err="1" smtClean="0"/>
              <a:t>Clasquin</a:t>
            </a:r>
            <a:r>
              <a:rPr lang="en-US" dirty="0" smtClean="0"/>
              <a:t> has a 140+ year history air, maritime and specialty logistics and transport for the pharmaceutical and luxury product industries. With 47 offices in 5 countries, </a:t>
            </a:r>
            <a:r>
              <a:rPr lang="en-US" dirty="0" err="1" smtClean="0"/>
              <a:t>Calsquin</a:t>
            </a:r>
            <a:r>
              <a:rPr lang="en-US" dirty="0" smtClean="0"/>
              <a:t> is well-positioned to take the next step in their global expansion.</a:t>
            </a:r>
          </a:p>
          <a:p>
            <a:pPr>
              <a:buNone/>
            </a:pPr>
            <a:r>
              <a:rPr lang="en-US" dirty="0" smtClean="0"/>
              <a:t> M. Jerome </a:t>
            </a:r>
            <a:r>
              <a:rPr lang="en-US" dirty="0" err="1" smtClean="0"/>
              <a:t>Baudry</a:t>
            </a:r>
            <a:r>
              <a:rPr lang="en-US" dirty="0" smtClean="0"/>
              <a:t> serves </a:t>
            </a:r>
            <a:r>
              <a:rPr lang="en-US" dirty="0" err="1" smtClean="0"/>
              <a:t>Clasquin</a:t>
            </a:r>
            <a:r>
              <a:rPr lang="en-US" dirty="0" smtClean="0"/>
              <a:t> as global VP of Sales. He contracted with Pepperdine University Students to receive consulting regarding implementing his international sales strategy in a sustainable manner.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7/24/13 12:07</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3C3E28-7FE8-4C12-B724-737DBD2BA57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Overarching</a:t>
            </a:r>
            <a:r>
              <a:rPr lang="en-US" baseline="0" dirty="0" smtClean="0"/>
              <a:t> sales strategy</a:t>
            </a:r>
            <a:endParaRPr lang="en-US" dirty="0"/>
          </a:p>
        </p:txBody>
      </p:sp>
      <p:sp>
        <p:nvSpPr>
          <p:cNvPr id="4" name="Slide Number Placeholder 3"/>
          <p:cNvSpPr>
            <a:spLocks noGrp="1"/>
          </p:cNvSpPr>
          <p:nvPr>
            <p:ph type="sldNum" sz="quarter" idx="10"/>
          </p:nvPr>
        </p:nvSpPr>
        <p:spPr/>
        <p:txBody>
          <a:bodyPr/>
          <a:lstStyle/>
          <a:p>
            <a:fld id="{58BE1359-2DA2-4102-8E5F-3C314329F38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Sales strategy is developed and approved by executive team</a:t>
            </a:r>
          </a:p>
          <a:p>
            <a:r>
              <a:rPr lang="en-US" dirty="0" smtClean="0"/>
              <a:t>Desire to develop a world-class sales force</a:t>
            </a:r>
          </a:p>
          <a:p>
            <a:r>
              <a:rPr lang="en-US" dirty="0" smtClean="0"/>
              <a:t>Buy-in and engagement across the global sales force is the desired outcome</a:t>
            </a:r>
          </a:p>
        </p:txBody>
      </p:sp>
      <p:sp>
        <p:nvSpPr>
          <p:cNvPr id="4" name="Slide Number Placeholder 3"/>
          <p:cNvSpPr>
            <a:spLocks noGrp="1"/>
          </p:cNvSpPr>
          <p:nvPr>
            <p:ph type="sldNum" sz="quarter" idx="10"/>
          </p:nvPr>
        </p:nvSpPr>
        <p:spPr/>
        <p:txBody>
          <a:bodyPr/>
          <a:lstStyle/>
          <a:p>
            <a:fld id="{58BE1359-2DA2-4102-8E5F-3C314329F38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Wining culture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Jerome’s new hire, expansion of China, leadership</a:t>
            </a:r>
          </a:p>
          <a:p>
            <a:r>
              <a:rPr lang="en-US" dirty="0" smtClean="0"/>
              <a:t>year</a:t>
            </a:r>
            <a:r>
              <a:rPr lang="en-US" baseline="0" dirty="0" smtClean="0"/>
              <a:t> over year performance, business growth and company achievement</a:t>
            </a:r>
          </a:p>
          <a:p>
            <a:r>
              <a:rPr lang="en-US" baseline="0" dirty="0" smtClean="0"/>
              <a:t>Doubled company size  in five years</a:t>
            </a:r>
          </a:p>
          <a:p>
            <a:r>
              <a:rPr lang="en-US" baseline="0" dirty="0" smtClean="0"/>
              <a:t>Branch team compensation plan</a:t>
            </a:r>
          </a:p>
          <a:p>
            <a:r>
              <a:rPr lang="en-US" baseline="0" dirty="0" smtClean="0"/>
              <a:t>Role out of CRM</a:t>
            </a:r>
          </a:p>
          <a:p>
            <a:endParaRPr lang="en-US" dirty="0"/>
          </a:p>
        </p:txBody>
      </p:sp>
      <p:sp>
        <p:nvSpPr>
          <p:cNvPr id="4" name="Slide Number Placeholder 3"/>
          <p:cNvSpPr>
            <a:spLocks noGrp="1"/>
          </p:cNvSpPr>
          <p:nvPr>
            <p:ph type="sldNum" sz="quarter" idx="10"/>
          </p:nvPr>
        </p:nvSpPr>
        <p:spPr/>
        <p:txBody>
          <a:bodyPr/>
          <a:lstStyle/>
          <a:p>
            <a:fld id="{58BE1359-2DA2-4102-8E5F-3C314329F38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organization of the direct report structure of the Sales Force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Lack of communication</a:t>
            </a:r>
            <a:r>
              <a:rPr lang="en-US" baseline="0" dirty="0" smtClean="0"/>
              <a:t> and understanding</a:t>
            </a:r>
            <a:r>
              <a:rPr lang="en-US" dirty="0" smtClean="0"/>
              <a:t> of the Vice President of Sales role –Power/authority balance -  Limited structure to create business buy-in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Inconsistent training across the sales force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Client information flow – largest clients, information and</a:t>
            </a:r>
            <a:r>
              <a:rPr lang="en-US" baseline="0" dirty="0" smtClean="0"/>
              <a:t> relationship with the complete sales team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Assessing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IN with Ann-Cecil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8BE1359-2DA2-4102-8E5F-3C314329F38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for feedback/space</a:t>
            </a:r>
            <a:r>
              <a:rPr lang="en-US" baseline="0" dirty="0" smtClean="0"/>
              <a:t> for comments from client</a:t>
            </a:r>
          </a:p>
          <a:p>
            <a:endParaRPr lang="en-US" baseline="0" dirty="0" smtClean="0"/>
          </a:p>
          <a:p>
            <a:r>
              <a:rPr lang="en-US" baseline="0" dirty="0" smtClean="0"/>
              <a:t>To get to Jerome’s 2015  (3 year) goals we would like to provide a framework to achieve those goals focused on his 4 pillars</a:t>
            </a:r>
          </a:p>
          <a:p>
            <a:r>
              <a:rPr lang="en-US" baseline="0" dirty="0" smtClean="0"/>
              <a:t>We are recommending a process of change management. The foundation of team engagement leading up to the development of a professional sales team in alignment with the sales strategy that is co-created with the sales force to ensure sustainability and full engagement.</a:t>
            </a:r>
          </a:p>
          <a:p>
            <a:endParaRPr lang="en-US" baseline="0" dirty="0" smtClean="0"/>
          </a:p>
          <a:p>
            <a:r>
              <a:rPr lang="en-US" baseline="0" dirty="0" smtClean="0"/>
              <a:t>This transformation is anchored change management principles focus/process and a focus</a:t>
            </a:r>
          </a:p>
          <a:p>
            <a:r>
              <a:rPr lang="en-US" baseline="0" dirty="0" smtClean="0"/>
              <a:t>Leadership competencies specifically necessary for effective change management include:– communication, inspire, compassionate, nurturing, persistent, emotional intelligence </a:t>
            </a:r>
          </a:p>
          <a:p>
            <a:endParaRPr lang="en-US" dirty="0"/>
          </a:p>
        </p:txBody>
      </p:sp>
      <p:sp>
        <p:nvSpPr>
          <p:cNvPr id="4" name="Slide Number Placeholder 3"/>
          <p:cNvSpPr>
            <a:spLocks noGrp="1"/>
          </p:cNvSpPr>
          <p:nvPr>
            <p:ph type="sldNum" sz="quarter" idx="10"/>
          </p:nvPr>
        </p:nvSpPr>
        <p:spPr/>
        <p:txBody>
          <a:bodyPr/>
          <a:lstStyle/>
          <a:p>
            <a:fld id="{58BE1359-2DA2-4102-8E5F-3C314329F38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2D06A212-7848-43D7-9277-DF94B56F391F}" type="slidenum">
              <a:rPr lang="en-US" sz="1200" smtClean="0"/>
              <a:pPr/>
              <a:t>11</a:t>
            </a:fld>
            <a:endParaRPr lang="en-US" sz="1200" smtClean="0"/>
          </a:p>
        </p:txBody>
      </p:sp>
      <p:sp>
        <p:nvSpPr>
          <p:cNvPr id="28675" name="Rectangle 2"/>
          <p:cNvSpPr>
            <a:spLocks noGrp="1" noRot="1" noChangeAspect="1" noChangeArrowheads="1" noTextEdit="1"/>
          </p:cNvSpPr>
          <p:nvPr>
            <p:ph type="sldImg"/>
          </p:nvPr>
        </p:nvSpPr>
        <p:spPr>
          <a:xfrm>
            <a:off x="1130300" y="674688"/>
            <a:ext cx="4597400" cy="3448050"/>
          </a:xfrm>
          <a:ln/>
        </p:spPr>
      </p:sp>
      <p:sp>
        <p:nvSpPr>
          <p:cNvPr id="28676" name="Rectangle 3"/>
          <p:cNvSpPr>
            <a:spLocks noGrp="1" noChangeArrowheads="1"/>
          </p:cNvSpPr>
          <p:nvPr>
            <p:ph type="body" idx="1"/>
          </p:nvPr>
        </p:nvSpPr>
        <p:spPr>
          <a:xfrm>
            <a:off x="915988" y="4346575"/>
            <a:ext cx="5026025" cy="4122738"/>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5DEE9B-1A33-4A00-89EB-681B48DB4871}"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AI focuses</a:t>
            </a:r>
            <a:r>
              <a:rPr lang="en-US" baseline="0" dirty="0" smtClean="0"/>
              <a:t> in on the exceptional best of “what is”  DISCOVERY to help spark the imagination of “what might be” DREAM.  The purpose is to create new knowledge of a desired future state.  </a:t>
            </a:r>
          </a:p>
          <a:p>
            <a:pPr eaLnBrk="1" hangingPunct="1"/>
            <a:endParaRPr lang="en-US" baseline="0" dirty="0" smtClean="0"/>
          </a:p>
          <a:p>
            <a:pPr marL="228577" indent="-228577">
              <a:buAutoNum type="arabicParenR"/>
            </a:pPr>
            <a:r>
              <a:rPr lang="en-US" baseline="0" dirty="0" smtClean="0"/>
              <a:t>DISCOVERY – Individuals engage in dialogue &amp; meaning making – possibilities, the best </a:t>
            </a:r>
          </a:p>
          <a:p>
            <a:pPr marL="228577" indent="-228577">
              <a:buAutoNum type="arabicParenR"/>
            </a:pPr>
            <a:r>
              <a:rPr lang="en-US" baseline="0" dirty="0" smtClean="0"/>
              <a:t>DREAM – envisioning what could be, creating a positive image of the future, expand people’s sense of what is possible`</a:t>
            </a:r>
          </a:p>
          <a:p>
            <a:pPr marL="228577" indent="-228577">
              <a:buAutoNum type="arabicParenR"/>
            </a:pPr>
            <a:r>
              <a:rPr lang="en-US" baseline="0" dirty="0" smtClean="0"/>
              <a:t>DESIGN – combination of what has worked in the past combined with new ideas, grounded in reality, to create the future</a:t>
            </a:r>
          </a:p>
          <a:p>
            <a:pPr marL="228577" indent="-228577">
              <a:buAutoNum type="arabicParenR"/>
            </a:pPr>
            <a:r>
              <a:rPr lang="en-US" baseline="0" dirty="0" smtClean="0"/>
              <a:t>DESTINY - _______________________--</a:t>
            </a:r>
          </a:p>
          <a:p>
            <a:pPr marL="228577" indent="-228577">
              <a:buAutoNum type="arabicParenR"/>
            </a:pPr>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16194" y="329100"/>
            <a:ext cx="6321234" cy="996725"/>
          </a:xfrm>
          <a:prstGeom prst="rect">
            <a:avLst/>
          </a:prstGeom>
        </p:spPr>
        <p:txBody>
          <a:bodyPr/>
          <a:lstStyle>
            <a:lvl1pPr algn="l">
              <a:defRPr sz="2400" b="0" i="0" cap="all" baseline="0">
                <a:solidFill>
                  <a:schemeClr val="bg1"/>
                </a:solidFill>
                <a:latin typeface="Calibri" pitchFamily="34" charset="0"/>
                <a:cs typeface="Calibri"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lvl1pPr>
              <a:buClr>
                <a:srgbClr val="455C99"/>
              </a:buClr>
              <a:buSzPct val="95000"/>
              <a:buFont typeface="Wingdings" charset="2"/>
              <a:buChar char="u"/>
              <a:defRPr sz="2000">
                <a:solidFill>
                  <a:srgbClr val="455C99"/>
                </a:solidFill>
                <a:latin typeface="Calibri" pitchFamily="34" charset="0"/>
                <a:cs typeface="Calibri" pitchFamily="34" charset="0"/>
              </a:defRPr>
            </a:lvl1pPr>
            <a:lvl2pPr>
              <a:buClr>
                <a:srgbClr val="455C99"/>
              </a:buClr>
              <a:buSzPct val="95000"/>
              <a:buFont typeface="Wingdings" charset="2"/>
              <a:buChar char="u"/>
              <a:defRPr sz="2000">
                <a:solidFill>
                  <a:srgbClr val="455C99"/>
                </a:solidFill>
                <a:latin typeface="Calibri" pitchFamily="34" charset="0"/>
                <a:cs typeface="Calibri" pitchFamily="34" charset="0"/>
              </a:defRPr>
            </a:lvl2pPr>
            <a:lvl3pPr>
              <a:buClr>
                <a:srgbClr val="455C99"/>
              </a:buClr>
              <a:buSzPct val="95000"/>
              <a:buFont typeface="Wingdings" charset="2"/>
              <a:buChar char="u"/>
              <a:defRPr sz="2000">
                <a:solidFill>
                  <a:srgbClr val="455C99"/>
                </a:solidFill>
                <a:latin typeface="Calibri" pitchFamily="34" charset="0"/>
                <a:cs typeface="Calibri" pitchFamily="34" charset="0"/>
              </a:defRPr>
            </a:lvl3pPr>
            <a:lvl4pPr>
              <a:buClr>
                <a:srgbClr val="455C99"/>
              </a:buClr>
              <a:buSzPct val="95000"/>
              <a:buFont typeface="Wingdings" charset="2"/>
              <a:buChar char="u"/>
              <a:defRPr sz="2000">
                <a:solidFill>
                  <a:srgbClr val="455C99"/>
                </a:solidFill>
                <a:latin typeface="Calibri" pitchFamily="34" charset="0"/>
                <a:cs typeface="Calibri" pitchFamily="34" charset="0"/>
              </a:defRPr>
            </a:lvl4pPr>
            <a:lvl5pPr>
              <a:buClr>
                <a:srgbClr val="455C99"/>
              </a:buClr>
              <a:buSzPct val="95000"/>
              <a:buFont typeface="Wingdings" charset="2"/>
              <a:buChar char="u"/>
              <a:defRPr sz="2000">
                <a:solidFill>
                  <a:srgbClr val="455C99"/>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txBox="1">
            <a:spLocks noChangeArrowheads="1"/>
          </p:cNvSpPr>
          <p:nvPr userDrawn="1"/>
        </p:nvSpPr>
        <p:spPr>
          <a:xfrm>
            <a:off x="76960" y="6427421"/>
            <a:ext cx="9144000" cy="430578"/>
          </a:xfrm>
          <a:prstGeom prst="rect">
            <a:avLst/>
          </a:prstGeom>
        </p:spPr>
        <p:txBody>
          <a:bodyPr/>
          <a:lstStyle>
            <a:lvl1pPr algn="just">
              <a:defRPr sz="1400" b="1">
                <a:solidFill>
                  <a:schemeClr val="bg1">
                    <a:lumMod val="50000"/>
                  </a:schemeClr>
                </a:solidFill>
                <a:latin typeface="Calibri" pitchFamily="34" charset="0"/>
                <a:cs typeface="Calibri" pitchFamily="34" charset="0"/>
              </a:defRPr>
            </a:lvl1pPr>
          </a:lstStyle>
          <a:p>
            <a:pPr fontAlgn="base">
              <a:spcBef>
                <a:spcPct val="0"/>
              </a:spcBef>
              <a:spcAft>
                <a:spcPct val="0"/>
              </a:spcAft>
              <a:defRPr/>
            </a:pPr>
            <a:r>
              <a:rPr lang="fr-FR" dirty="0" smtClean="0">
                <a:solidFill>
                  <a:srgbClr val="8E8E92"/>
                </a:solidFill>
                <a:ea typeface="Arial" pitchFamily="-60" charset="0"/>
              </a:rPr>
              <a:t>						               		                                  </a:t>
            </a:r>
            <a:fld id="{A9F747CA-D77F-4A6A-95EC-25D820EFAF37}" type="slidenum">
              <a:rPr lang="fr-FR" smtClean="0">
                <a:solidFill>
                  <a:srgbClr val="8E8E92"/>
                </a:solidFill>
                <a:ea typeface="Arial" pitchFamily="-60" charset="0"/>
              </a:rPr>
              <a:pPr fontAlgn="base">
                <a:spcBef>
                  <a:spcPct val="0"/>
                </a:spcBef>
                <a:spcAft>
                  <a:spcPct val="0"/>
                </a:spcAft>
                <a:defRPr/>
              </a:pPr>
              <a:t>‹#›</a:t>
            </a:fld>
            <a:endParaRPr lang="fr-FR" dirty="0">
              <a:solidFill>
                <a:srgbClr val="8E8E92"/>
              </a:solidFill>
              <a:ea typeface="Arial" pitchFamily="-60" charset="0"/>
            </a:endParaRPr>
          </a:p>
        </p:txBody>
      </p:sp>
    </p:spTree>
    <p:extLst>
      <p:ext uri="{BB962C8B-B14F-4D97-AF65-F5344CB8AC3E}">
        <p14:creationId xmlns:p14="http://schemas.microsoft.com/office/powerpoint/2010/main" val="2610142438"/>
      </p:ext>
    </p:extLst>
  </p:cSld>
  <p:clrMapOvr>
    <a:masterClrMapping/>
  </p:clrMapOvr>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buClr>
                <a:srgbClr val="455C99"/>
              </a:buClr>
              <a:buSzPct val="90000"/>
              <a:buFont typeface="Wingdings" charset="2"/>
              <a:buChar char="u"/>
              <a:defRPr sz="2000">
                <a:solidFill>
                  <a:srgbClr val="455C99"/>
                </a:solidFill>
                <a:latin typeface="Calibri"/>
                <a:cs typeface="Calibri"/>
              </a:defRPr>
            </a:lvl1pPr>
            <a:lvl2pPr>
              <a:buClr>
                <a:srgbClr val="455C99"/>
              </a:buClr>
              <a:buSzPct val="90000"/>
              <a:buFont typeface="Wingdings" charset="2"/>
              <a:buChar char="u"/>
              <a:defRPr sz="1600">
                <a:solidFill>
                  <a:schemeClr val="tx2">
                    <a:lumMod val="65000"/>
                    <a:lumOff val="35000"/>
                  </a:schemeClr>
                </a:solidFill>
              </a:defRPr>
            </a:lvl2pPr>
            <a:lvl3pPr>
              <a:buClr>
                <a:srgbClr val="455C99"/>
              </a:buClr>
              <a:buSzPct val="90000"/>
              <a:buFont typeface="Wingdings" charset="2"/>
              <a:buChar char="u"/>
              <a:defRPr sz="1600">
                <a:solidFill>
                  <a:schemeClr val="tx2">
                    <a:lumMod val="65000"/>
                    <a:lumOff val="35000"/>
                  </a:schemeClr>
                </a:solidFill>
              </a:defRPr>
            </a:lvl3pPr>
            <a:lvl4pPr>
              <a:buClr>
                <a:srgbClr val="455C99"/>
              </a:buClr>
              <a:buSzPct val="90000"/>
              <a:buFont typeface="Wingdings" charset="2"/>
              <a:buChar char="u"/>
              <a:defRPr sz="1600">
                <a:solidFill>
                  <a:schemeClr val="tx2">
                    <a:lumMod val="65000"/>
                    <a:lumOff val="35000"/>
                  </a:schemeClr>
                </a:solidFill>
              </a:defRPr>
            </a:lvl4pPr>
            <a:lvl5pPr>
              <a:buClr>
                <a:srgbClr val="455C99"/>
              </a:buClr>
              <a:buSzPct val="90000"/>
              <a:buFont typeface="Wingdings" charset="2"/>
              <a:buChar char="u"/>
              <a:defRPr sz="1600">
                <a:solidFill>
                  <a:schemeClr val="tx2">
                    <a:lumMod val="65000"/>
                    <a:lumOff val="35000"/>
                  </a:schemeClr>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5"/>
          <p:cNvSpPr txBox="1">
            <a:spLocks noChangeArrowheads="1"/>
          </p:cNvSpPr>
          <p:nvPr userDrawn="1"/>
        </p:nvSpPr>
        <p:spPr>
          <a:xfrm>
            <a:off x="76960" y="6427421"/>
            <a:ext cx="9144000" cy="430578"/>
          </a:xfrm>
          <a:prstGeom prst="rect">
            <a:avLst/>
          </a:prstGeom>
        </p:spPr>
        <p:txBody>
          <a:bodyPr/>
          <a:lstStyle>
            <a:lvl1pPr algn="just">
              <a:defRPr sz="1400" b="1">
                <a:solidFill>
                  <a:schemeClr val="bg1">
                    <a:lumMod val="50000"/>
                  </a:schemeClr>
                </a:solidFill>
                <a:latin typeface="Calibri" pitchFamily="34" charset="0"/>
                <a:cs typeface="Calibri" pitchFamily="34" charset="0"/>
              </a:defRPr>
            </a:lvl1pPr>
          </a:lstStyle>
          <a:p>
            <a:pPr lvl="1" algn="just" fontAlgn="base">
              <a:spcBef>
                <a:spcPct val="0"/>
              </a:spcBef>
              <a:spcAft>
                <a:spcPct val="0"/>
              </a:spcAft>
              <a:defRPr/>
            </a:pPr>
            <a:r>
              <a:rPr lang="fr-FR" b="1" dirty="0" smtClean="0">
                <a:solidFill>
                  <a:srgbClr val="8E8E92"/>
                </a:solidFill>
                <a:latin typeface="Calibri" pitchFamily="34" charset="0"/>
                <a:ea typeface="Arial" pitchFamily="-60" charset="0"/>
                <a:cs typeface="Calibri" pitchFamily="34" charset="0"/>
              </a:rPr>
              <a:t>					               		                                  </a:t>
            </a:r>
            <a:fld id="{A9F747CA-D77F-4A6A-95EC-25D820EFAF37}" type="slidenum">
              <a:rPr lang="fr-FR" b="1" smtClean="0">
                <a:solidFill>
                  <a:srgbClr val="8E8E92"/>
                </a:solidFill>
                <a:latin typeface="Calibri" pitchFamily="34" charset="0"/>
                <a:ea typeface="Arial" pitchFamily="-60" charset="0"/>
                <a:cs typeface="Calibri" pitchFamily="34" charset="0"/>
              </a:rPr>
              <a:pPr lvl="1" algn="just" fontAlgn="base">
                <a:spcBef>
                  <a:spcPct val="0"/>
                </a:spcBef>
                <a:spcAft>
                  <a:spcPct val="0"/>
                </a:spcAft>
                <a:defRPr/>
              </a:pPr>
              <a:t>‹#›</a:t>
            </a:fld>
            <a:endParaRPr lang="fr-FR" b="1" dirty="0">
              <a:solidFill>
                <a:srgbClr val="8E8E92"/>
              </a:solidFill>
              <a:latin typeface="Calibri" pitchFamily="34" charset="0"/>
              <a:ea typeface="Arial" pitchFamily="-60" charset="0"/>
              <a:cs typeface="Calibri" pitchFamily="34" charset="0"/>
            </a:endParaRPr>
          </a:p>
        </p:txBody>
      </p:sp>
      <p:sp>
        <p:nvSpPr>
          <p:cNvPr id="8" name="Espace réservé du contenu 2"/>
          <p:cNvSpPr>
            <a:spLocks noGrp="1"/>
          </p:cNvSpPr>
          <p:nvPr>
            <p:ph sz="half" idx="10"/>
          </p:nvPr>
        </p:nvSpPr>
        <p:spPr>
          <a:xfrm>
            <a:off x="4823248" y="1598650"/>
            <a:ext cx="4038600" cy="4525963"/>
          </a:xfrm>
          <a:prstGeom prst="rect">
            <a:avLst/>
          </a:prstGeom>
        </p:spPr>
        <p:txBody>
          <a:bodyPr/>
          <a:lstStyle>
            <a:lvl1pPr>
              <a:buClr>
                <a:srgbClr val="455C99"/>
              </a:buClr>
              <a:buSzPct val="90000"/>
              <a:buFont typeface="Wingdings" charset="2"/>
              <a:buChar char="u"/>
              <a:defRPr sz="2000">
                <a:solidFill>
                  <a:srgbClr val="455C99"/>
                </a:solidFill>
                <a:latin typeface="Calibri"/>
                <a:cs typeface="Calibri"/>
              </a:defRPr>
            </a:lvl1pPr>
            <a:lvl2pPr>
              <a:buClr>
                <a:srgbClr val="455C99"/>
              </a:buClr>
              <a:buSzPct val="90000"/>
              <a:buFont typeface="Wingdings" charset="2"/>
              <a:buChar char="u"/>
              <a:defRPr sz="1600">
                <a:solidFill>
                  <a:schemeClr val="tx2">
                    <a:lumMod val="65000"/>
                    <a:lumOff val="35000"/>
                  </a:schemeClr>
                </a:solidFill>
              </a:defRPr>
            </a:lvl2pPr>
            <a:lvl3pPr>
              <a:buClr>
                <a:srgbClr val="455C99"/>
              </a:buClr>
              <a:buSzPct val="90000"/>
              <a:buFont typeface="Wingdings" charset="2"/>
              <a:buChar char="u"/>
              <a:defRPr sz="1600">
                <a:solidFill>
                  <a:schemeClr val="tx2">
                    <a:lumMod val="65000"/>
                    <a:lumOff val="35000"/>
                  </a:schemeClr>
                </a:solidFill>
              </a:defRPr>
            </a:lvl3pPr>
            <a:lvl4pPr>
              <a:buClr>
                <a:srgbClr val="455C99"/>
              </a:buClr>
              <a:buSzPct val="90000"/>
              <a:buFont typeface="Wingdings" charset="2"/>
              <a:buChar char="u"/>
              <a:defRPr sz="1600">
                <a:solidFill>
                  <a:schemeClr val="tx2">
                    <a:lumMod val="65000"/>
                    <a:lumOff val="35000"/>
                  </a:schemeClr>
                </a:solidFill>
              </a:defRPr>
            </a:lvl4pPr>
            <a:lvl5pPr>
              <a:buClr>
                <a:srgbClr val="455C99"/>
              </a:buClr>
              <a:buSzPct val="90000"/>
              <a:buFont typeface="Wingdings" charset="2"/>
              <a:buChar char="u"/>
              <a:defRPr sz="1600">
                <a:solidFill>
                  <a:schemeClr val="tx2">
                    <a:lumMod val="65000"/>
                    <a:lumOff val="35000"/>
                  </a:schemeClr>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Titre 1"/>
          <p:cNvSpPr>
            <a:spLocks noGrp="1"/>
          </p:cNvSpPr>
          <p:nvPr>
            <p:ph type="title"/>
          </p:nvPr>
        </p:nvSpPr>
        <p:spPr>
          <a:xfrm>
            <a:off x="1616194" y="329100"/>
            <a:ext cx="6321234" cy="996725"/>
          </a:xfrm>
          <a:prstGeom prst="rect">
            <a:avLst/>
          </a:prstGeom>
        </p:spPr>
        <p:txBody>
          <a:bodyPr/>
          <a:lstStyle>
            <a:lvl1pPr algn="l">
              <a:defRPr sz="2400" b="0" i="0" cap="all" baseline="0">
                <a:solidFill>
                  <a:schemeClr val="bg1"/>
                </a:solidFill>
                <a:latin typeface="Calibri" pitchFamily="34" charset="0"/>
                <a:cs typeface="Calibri" pitchFamily="34"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175978469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Espace réservé du numéro de diapositive 5"/>
          <p:cNvSpPr txBox="1">
            <a:spLocks noChangeArrowheads="1"/>
          </p:cNvSpPr>
          <p:nvPr userDrawn="1"/>
        </p:nvSpPr>
        <p:spPr>
          <a:xfrm>
            <a:off x="76960" y="6427421"/>
            <a:ext cx="9144000" cy="430578"/>
          </a:xfrm>
          <a:prstGeom prst="rect">
            <a:avLst/>
          </a:prstGeom>
        </p:spPr>
        <p:txBody>
          <a:bodyPr/>
          <a:lstStyle>
            <a:lvl1pPr algn="just">
              <a:defRPr sz="1400" b="1">
                <a:solidFill>
                  <a:schemeClr val="bg1">
                    <a:lumMod val="50000"/>
                  </a:schemeClr>
                </a:solidFill>
                <a:latin typeface="Calibri" pitchFamily="34" charset="0"/>
                <a:cs typeface="Calibri" pitchFamily="34" charset="0"/>
              </a:defRPr>
            </a:lvl1pPr>
          </a:lstStyle>
          <a:p>
            <a:pPr fontAlgn="base">
              <a:spcBef>
                <a:spcPct val="0"/>
              </a:spcBef>
              <a:spcAft>
                <a:spcPct val="0"/>
              </a:spcAft>
              <a:defRPr/>
            </a:pPr>
            <a:r>
              <a:rPr lang="fr-FR" dirty="0" smtClean="0">
                <a:solidFill>
                  <a:srgbClr val="8E8E92"/>
                </a:solidFill>
                <a:ea typeface="Arial" pitchFamily="-60" charset="0"/>
              </a:rPr>
              <a:t>						               		                                  </a:t>
            </a:r>
            <a:fld id="{A9F747CA-D77F-4A6A-95EC-25D820EFAF37}" type="slidenum">
              <a:rPr lang="fr-FR" smtClean="0">
                <a:solidFill>
                  <a:srgbClr val="8E8E92"/>
                </a:solidFill>
                <a:ea typeface="Arial" pitchFamily="-60" charset="0"/>
              </a:rPr>
              <a:pPr fontAlgn="base">
                <a:spcBef>
                  <a:spcPct val="0"/>
                </a:spcBef>
                <a:spcAft>
                  <a:spcPct val="0"/>
                </a:spcAft>
                <a:defRPr/>
              </a:pPr>
              <a:t>‹#›</a:t>
            </a:fld>
            <a:endParaRPr lang="fr-FR" dirty="0">
              <a:solidFill>
                <a:srgbClr val="8E8E92"/>
              </a:solidFill>
              <a:ea typeface="Arial" pitchFamily="-60" charset="0"/>
            </a:endParaRPr>
          </a:p>
        </p:txBody>
      </p:sp>
      <p:sp>
        <p:nvSpPr>
          <p:cNvPr id="8" name="Titre 1"/>
          <p:cNvSpPr>
            <a:spLocks noGrp="1"/>
          </p:cNvSpPr>
          <p:nvPr>
            <p:ph type="title"/>
          </p:nvPr>
        </p:nvSpPr>
        <p:spPr>
          <a:xfrm>
            <a:off x="1616194" y="329100"/>
            <a:ext cx="6321234" cy="996725"/>
          </a:xfrm>
          <a:prstGeom prst="rect">
            <a:avLst/>
          </a:prstGeom>
        </p:spPr>
        <p:txBody>
          <a:bodyPr/>
          <a:lstStyle>
            <a:lvl1pPr algn="l">
              <a:defRPr sz="2400" b="0" i="0" cap="all" baseline="0">
                <a:solidFill>
                  <a:schemeClr val="bg1"/>
                </a:solidFill>
                <a:latin typeface="Calibri" pitchFamily="34" charset="0"/>
                <a:cs typeface="Calibri" pitchFamily="34"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220284733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numéro de diapositive 5"/>
          <p:cNvSpPr txBox="1">
            <a:spLocks noChangeArrowheads="1"/>
          </p:cNvSpPr>
          <p:nvPr userDrawn="1"/>
        </p:nvSpPr>
        <p:spPr>
          <a:xfrm>
            <a:off x="76960" y="6427421"/>
            <a:ext cx="9144000" cy="430578"/>
          </a:xfrm>
          <a:prstGeom prst="rect">
            <a:avLst/>
          </a:prstGeom>
        </p:spPr>
        <p:txBody>
          <a:bodyPr/>
          <a:lstStyle>
            <a:lvl1pPr algn="just">
              <a:defRPr sz="1400" b="1">
                <a:solidFill>
                  <a:schemeClr val="bg1">
                    <a:lumMod val="50000"/>
                  </a:schemeClr>
                </a:solidFill>
                <a:latin typeface="Calibri" pitchFamily="34" charset="0"/>
                <a:cs typeface="Calibri" pitchFamily="34" charset="0"/>
              </a:defRPr>
            </a:lvl1pPr>
          </a:lstStyle>
          <a:p>
            <a:pPr fontAlgn="base">
              <a:spcBef>
                <a:spcPct val="0"/>
              </a:spcBef>
              <a:spcAft>
                <a:spcPct val="0"/>
              </a:spcAft>
              <a:defRPr/>
            </a:pPr>
            <a:r>
              <a:rPr lang="fr-FR" dirty="0" smtClean="0">
                <a:solidFill>
                  <a:srgbClr val="8E8E92"/>
                </a:solidFill>
                <a:ea typeface="Arial" pitchFamily="-60" charset="0"/>
              </a:rPr>
              <a:t>						               		                                  </a:t>
            </a:r>
            <a:fld id="{A9F747CA-D77F-4A6A-95EC-25D820EFAF37}" type="slidenum">
              <a:rPr lang="fr-FR" smtClean="0">
                <a:solidFill>
                  <a:srgbClr val="8E8E92"/>
                </a:solidFill>
                <a:ea typeface="Arial" pitchFamily="-60" charset="0"/>
              </a:rPr>
              <a:pPr fontAlgn="base">
                <a:spcBef>
                  <a:spcPct val="0"/>
                </a:spcBef>
                <a:spcAft>
                  <a:spcPct val="0"/>
                </a:spcAft>
                <a:defRPr/>
              </a:pPr>
              <a:t>‹#›</a:t>
            </a:fld>
            <a:endParaRPr lang="fr-FR" dirty="0">
              <a:solidFill>
                <a:srgbClr val="8E8E92"/>
              </a:solidFill>
              <a:ea typeface="Arial" pitchFamily="-60" charset="0"/>
            </a:endParaRPr>
          </a:p>
        </p:txBody>
      </p:sp>
    </p:spTree>
    <p:extLst>
      <p:ext uri="{BB962C8B-B14F-4D97-AF65-F5344CB8AC3E}">
        <p14:creationId xmlns:p14="http://schemas.microsoft.com/office/powerpoint/2010/main" val="134292212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3.xml"/><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7188" name="Text Box 4"/>
          <p:cNvSpPr txBox="1">
            <a:spLocks noChangeArrowheads="1"/>
          </p:cNvSpPr>
          <p:nvPr/>
        </p:nvSpPr>
        <p:spPr bwMode="auto">
          <a:xfrm>
            <a:off x="2411413" y="1844675"/>
            <a:ext cx="2736850" cy="366713"/>
          </a:xfrm>
          <a:prstGeom prst="rect">
            <a:avLst/>
          </a:prstGeom>
          <a:noFill/>
          <a:ln w="9525">
            <a:noFill/>
            <a:miter lim="800000"/>
            <a:headEnd/>
            <a:tailEnd/>
          </a:ln>
          <a:effectLst/>
        </p:spPr>
        <p:txBody>
          <a:bodyPr>
            <a:prstTxWarp prst="textNoShape">
              <a:avLst/>
            </a:prstTxWarp>
            <a:spAutoFit/>
          </a:bodyPr>
          <a:lstStyle/>
          <a:p>
            <a:pPr fontAlgn="base">
              <a:spcBef>
                <a:spcPct val="50000"/>
              </a:spcBef>
              <a:spcAft>
                <a:spcPct val="0"/>
              </a:spcAft>
              <a:buFontTx/>
              <a:buBlip>
                <a:blip r:embed="rId6"/>
              </a:buBlip>
              <a:defRPr/>
            </a:pPr>
            <a:endParaRPr lang="en-US" b="1">
              <a:solidFill>
                <a:srgbClr val="000000"/>
              </a:solidFill>
              <a:cs typeface="Arial" pitchFamily="-60" charset="0"/>
            </a:endParaRPr>
          </a:p>
        </p:txBody>
      </p:sp>
      <p:sp>
        <p:nvSpPr>
          <p:cNvPr id="5" name="Rectangle 4"/>
          <p:cNvSpPr/>
          <p:nvPr/>
        </p:nvSpPr>
        <p:spPr bwMode="auto">
          <a:xfrm>
            <a:off x="8153400" y="5943600"/>
            <a:ext cx="838200" cy="762000"/>
          </a:xfrm>
          <a:prstGeom prst="rect">
            <a:avLst/>
          </a:prstGeom>
          <a:solidFill>
            <a:schemeClr val="bg1"/>
          </a:solidFill>
          <a:ln w="9525" cap="flat" cmpd="sng" algn="ctr">
            <a:noFill/>
            <a:prstDash val="solid"/>
            <a:round/>
            <a:headEnd type="none" w="med" len="med"/>
            <a:tailEnd type="none" w="med" len="med"/>
          </a:ln>
          <a:effectLst/>
        </p:spPr>
        <p:txBody>
          <a:bodyPr>
            <a:prstTxWarp prst="textNoShape">
              <a:avLst/>
            </a:prstTxWarp>
          </a:bodyPr>
          <a:lstStyle/>
          <a:p>
            <a:pPr algn="ctr" fontAlgn="base">
              <a:spcBef>
                <a:spcPct val="50000"/>
              </a:spcBef>
              <a:spcAft>
                <a:spcPct val="0"/>
              </a:spcAft>
              <a:defRPr/>
            </a:pPr>
            <a:endParaRPr lang="fr-FR" b="1" dirty="0">
              <a:solidFill>
                <a:srgbClr val="000066"/>
              </a:solidFill>
              <a:cs typeface="Arial" pitchFamily="-60" charset="0"/>
            </a:endParaRPr>
          </a:p>
        </p:txBody>
      </p:sp>
      <p:pic>
        <p:nvPicPr>
          <p:cNvPr id="8" name="Image 7" descr="Slide ppt CLQ 2012.jpg"/>
          <p:cNvPicPr>
            <a:picLocks noChangeAspect="1"/>
          </p:cNvPicPr>
          <p:nvPr userDrawn="1"/>
        </p:nvPicPr>
        <p:blipFill>
          <a:blip r:embed="rId7" cstate="print"/>
          <a:stretch>
            <a:fillRect/>
          </a:stretch>
        </p:blipFill>
        <p:spPr>
          <a:xfrm>
            <a:off x="0" y="0"/>
            <a:ext cx="9144000" cy="7183584"/>
          </a:xfrm>
          <a:prstGeom prst="rect">
            <a:avLst/>
          </a:prstGeom>
        </p:spPr>
      </p:pic>
    </p:spTree>
    <p:extLst>
      <p:ext uri="{BB962C8B-B14F-4D97-AF65-F5344CB8AC3E}">
        <p14:creationId xmlns:p14="http://schemas.microsoft.com/office/powerpoint/2010/main" val="6928939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ＭＳ Ｐゴシック" pitchFamily="-60" charset="-128"/>
          <a:cs typeface="ＭＳ Ｐゴシック" pitchFamily="-60" charset="-128"/>
        </a:defRPr>
      </a:lvl1pPr>
      <a:lvl2pPr algn="ctr" rtl="0" eaLnBrk="0" fontAlgn="base" hangingPunct="0">
        <a:spcBef>
          <a:spcPct val="0"/>
        </a:spcBef>
        <a:spcAft>
          <a:spcPct val="0"/>
        </a:spcAft>
        <a:defRPr sz="4400">
          <a:solidFill>
            <a:schemeClr val="tx2"/>
          </a:solidFill>
          <a:latin typeface="Arial" charset="0"/>
          <a:ea typeface="ＭＳ Ｐゴシック" pitchFamily="-60" charset="-128"/>
          <a:cs typeface="ＭＳ Ｐゴシック" pitchFamily="-60" charset="-128"/>
        </a:defRPr>
      </a:lvl2pPr>
      <a:lvl3pPr algn="ctr" rtl="0" eaLnBrk="0" fontAlgn="base" hangingPunct="0">
        <a:spcBef>
          <a:spcPct val="0"/>
        </a:spcBef>
        <a:spcAft>
          <a:spcPct val="0"/>
        </a:spcAft>
        <a:defRPr sz="4400">
          <a:solidFill>
            <a:schemeClr val="tx2"/>
          </a:solidFill>
          <a:latin typeface="Arial" charset="0"/>
          <a:ea typeface="ＭＳ Ｐゴシック" pitchFamily="-60" charset="-128"/>
          <a:cs typeface="ＭＳ Ｐゴシック" pitchFamily="-60" charset="-128"/>
        </a:defRPr>
      </a:lvl3pPr>
      <a:lvl4pPr algn="ctr" rtl="0" eaLnBrk="0" fontAlgn="base" hangingPunct="0">
        <a:spcBef>
          <a:spcPct val="0"/>
        </a:spcBef>
        <a:spcAft>
          <a:spcPct val="0"/>
        </a:spcAft>
        <a:defRPr sz="4400">
          <a:solidFill>
            <a:schemeClr val="tx2"/>
          </a:solidFill>
          <a:latin typeface="Arial" charset="0"/>
          <a:ea typeface="ＭＳ Ｐゴシック" pitchFamily="-60" charset="-128"/>
          <a:cs typeface="ＭＳ Ｐゴシック" pitchFamily="-60" charset="-128"/>
        </a:defRPr>
      </a:lvl4pPr>
      <a:lvl5pPr algn="ctr" rtl="0" eaLnBrk="0" fontAlgn="base" hangingPunct="0">
        <a:spcBef>
          <a:spcPct val="0"/>
        </a:spcBef>
        <a:spcAft>
          <a:spcPct val="0"/>
        </a:spcAft>
        <a:defRPr sz="4400">
          <a:solidFill>
            <a:schemeClr val="tx2"/>
          </a:solidFill>
          <a:latin typeface="Arial" charset="0"/>
          <a:ea typeface="ＭＳ Ｐゴシック" pitchFamily="-60" charset="-128"/>
          <a:cs typeface="ＭＳ Ｐゴシック" pitchFamily="-60"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0" charset="-128"/>
          <a:cs typeface="ＭＳ Ｐゴシック" pitchFamily="-6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4.xml"/><Relationship Id="rId2"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ccueil -fr - Clasquin"/>
          <p:cNvPicPr>
            <a:picLocks noChangeAspect="1"/>
          </p:cNvPicPr>
          <p:nvPr/>
        </p:nvPicPr>
        <p:blipFill rotWithShape="1">
          <a:blip r:embed="rId3">
            <a:extLst>
              <a:ext uri="{28A0092B-C50C-407E-A947-70E740481C1C}">
                <a14:useLocalDpi xmlns:a14="http://schemas.microsoft.com/office/drawing/2010/main" val="0"/>
              </a:ext>
            </a:extLst>
          </a:blip>
          <a:srcRect t="3329"/>
          <a:stretch/>
        </p:blipFill>
        <p:spPr>
          <a:xfrm>
            <a:off x="0" y="0"/>
            <a:ext cx="9144000" cy="4661502"/>
          </a:xfrm>
          <a:prstGeom prst="rect">
            <a:avLst/>
          </a:prstGeom>
        </p:spPr>
      </p:pic>
      <p:sp>
        <p:nvSpPr>
          <p:cNvPr id="3" name="Subtitle 2"/>
          <p:cNvSpPr>
            <a:spLocks noGrp="1"/>
          </p:cNvSpPr>
          <p:nvPr>
            <p:ph type="subTitle" idx="1"/>
          </p:nvPr>
        </p:nvSpPr>
        <p:spPr>
          <a:xfrm>
            <a:off x="228600" y="5029200"/>
            <a:ext cx="7681913" cy="989012"/>
          </a:xfrm>
        </p:spPr>
        <p:txBody>
          <a:bodyPr>
            <a:noAutofit/>
          </a:bodyPr>
          <a:lstStyle/>
          <a:p>
            <a:r>
              <a:rPr lang="en-US" sz="2800" dirty="0" smtClean="0"/>
              <a:t>Recommendations from Pepperdine MSOD Student</a:t>
            </a:r>
          </a:p>
          <a:p>
            <a:r>
              <a:rPr lang="en-US" sz="2800" dirty="0"/>
              <a:t>J</a:t>
            </a:r>
            <a:r>
              <a:rPr lang="en-US" sz="2800" dirty="0" smtClean="0"/>
              <a:t>une 27</a:t>
            </a:r>
            <a:r>
              <a:rPr lang="en-US" sz="2800" smtClean="0"/>
              <a:t>, 2013 (</a:t>
            </a:r>
            <a:r>
              <a:rPr lang="en-US" sz="2800" dirty="0" smtClean="0"/>
              <a:t>original presentation)</a:t>
            </a:r>
          </a:p>
        </p:txBody>
      </p:sp>
      <p:pic>
        <p:nvPicPr>
          <p:cNvPr id="4" name="Picture 3"/>
          <p:cNvPicPr>
            <a:picLocks noChangeAspect="1"/>
          </p:cNvPicPr>
          <p:nvPr/>
        </p:nvPicPr>
        <p:blipFill>
          <a:blip r:embed="rId4"/>
          <a:stretch>
            <a:fillRect/>
          </a:stretch>
        </p:blipFill>
        <p:spPr>
          <a:xfrm>
            <a:off x="685800" y="21336"/>
            <a:ext cx="1984516" cy="756918"/>
          </a:xfrm>
          <a:prstGeom prst="rect">
            <a:avLst/>
          </a:prstGeom>
        </p:spPr>
      </p:pic>
      <p:pic>
        <p:nvPicPr>
          <p:cNvPr id="1026" name="Picture 2" descr="http://t0.gstatic.com/images?q=tbn:ANd9GcSh3VrRr4-MhIFz1Q-4B60UXp2D_Zxe0JxKSLY7gEPRZ-tr-X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657724"/>
            <a:ext cx="1295400" cy="1295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4474740"/>
              </p:ext>
            </p:extLst>
          </p:nvPr>
        </p:nvGraphicFramePr>
        <p:xfrm>
          <a:off x="0" y="914400"/>
          <a:ext cx="9372600"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7101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ChangeArrowheads="1"/>
          </p:cNvSpPr>
          <p:nvPr/>
        </p:nvSpPr>
        <p:spPr bwMode="auto">
          <a:xfrm>
            <a:off x="457200" y="850392"/>
            <a:ext cx="8610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Clr>
                <a:srgbClr val="003399"/>
              </a:buClr>
              <a:buSzPct val="40000"/>
              <a:buFont typeface="Monotype Sorts" pitchFamily="2" charset="2"/>
              <a:buNone/>
            </a:pPr>
            <a:r>
              <a:rPr lang="en-US" sz="2200" b="1" u="sng" dirty="0">
                <a:solidFill>
                  <a:srgbClr val="003399"/>
                </a:solidFill>
              </a:rPr>
              <a:t>A</a:t>
            </a:r>
            <a:r>
              <a:rPr lang="en-US" sz="2200" b="1" dirty="0">
                <a:solidFill>
                  <a:srgbClr val="003399"/>
                </a:solidFill>
              </a:rPr>
              <a:t>wareness</a:t>
            </a:r>
            <a:r>
              <a:rPr lang="en-US" sz="2200" dirty="0"/>
              <a:t> </a:t>
            </a:r>
            <a:r>
              <a:rPr lang="en-US" sz="2000" dirty="0"/>
              <a:t>of the need for change</a:t>
            </a:r>
            <a:r>
              <a:rPr lang="en-US" sz="2200" dirty="0"/>
              <a:t> </a:t>
            </a:r>
            <a:endParaRPr lang="en-US" sz="2200" i="1" dirty="0"/>
          </a:p>
          <a:p>
            <a:pPr marL="342900" indent="-342900" algn="l">
              <a:buClr>
                <a:srgbClr val="003399"/>
              </a:buClr>
              <a:buSzPct val="40000"/>
              <a:buFont typeface="Monotype Sorts" pitchFamily="2" charset="2"/>
              <a:buNone/>
            </a:pPr>
            <a:r>
              <a:rPr lang="en-US" sz="2200" i="1" dirty="0"/>
              <a:t>		</a:t>
            </a:r>
            <a:r>
              <a:rPr lang="en-US" sz="2000" i="1" dirty="0"/>
              <a:t>The nature of the change</a:t>
            </a:r>
          </a:p>
          <a:p>
            <a:pPr marL="342900" indent="-342900" algn="l">
              <a:buClr>
                <a:srgbClr val="003399"/>
              </a:buClr>
              <a:buSzPct val="40000"/>
              <a:buFont typeface="Monotype Sorts" pitchFamily="2" charset="2"/>
              <a:buNone/>
            </a:pPr>
            <a:r>
              <a:rPr lang="en-US" sz="2000" i="1" dirty="0"/>
              <a:t>		Why is the change happening?</a:t>
            </a:r>
          </a:p>
          <a:p>
            <a:pPr marL="342900" indent="-342900" algn="l">
              <a:buClr>
                <a:srgbClr val="003399"/>
              </a:buClr>
              <a:buSzPct val="40000"/>
              <a:buFont typeface="Monotype Sorts" pitchFamily="2" charset="2"/>
              <a:buNone/>
            </a:pPr>
            <a:r>
              <a:rPr lang="en-US" sz="2000" i="1" dirty="0"/>
              <a:t>		What is the risk of not changing?</a:t>
            </a:r>
          </a:p>
        </p:txBody>
      </p:sp>
      <p:sp>
        <p:nvSpPr>
          <p:cNvPr id="1589252" name="Rectangle 4"/>
          <p:cNvSpPr>
            <a:spLocks noChangeArrowheads="1"/>
          </p:cNvSpPr>
          <p:nvPr/>
        </p:nvSpPr>
        <p:spPr bwMode="auto">
          <a:xfrm>
            <a:off x="457200" y="2298192"/>
            <a:ext cx="861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Clr>
                <a:srgbClr val="003399"/>
              </a:buClr>
              <a:buSzPct val="40000"/>
              <a:buFont typeface="Monotype Sorts" pitchFamily="2" charset="2"/>
              <a:buNone/>
            </a:pPr>
            <a:r>
              <a:rPr lang="en-US" sz="2200" b="1" u="sng" dirty="0">
                <a:solidFill>
                  <a:srgbClr val="003399"/>
                </a:solidFill>
              </a:rPr>
              <a:t>D</a:t>
            </a:r>
            <a:r>
              <a:rPr lang="en-US" sz="2200" b="1" dirty="0">
                <a:solidFill>
                  <a:srgbClr val="003399"/>
                </a:solidFill>
              </a:rPr>
              <a:t>esire</a:t>
            </a:r>
            <a:r>
              <a:rPr lang="en-US" sz="2200" dirty="0"/>
              <a:t> </a:t>
            </a:r>
            <a:r>
              <a:rPr lang="en-US" sz="2000" dirty="0"/>
              <a:t>to support and participate in the change</a:t>
            </a:r>
            <a:endParaRPr lang="en-US" sz="2000" i="1" dirty="0"/>
          </a:p>
          <a:p>
            <a:pPr marL="342900" indent="-342900" algn="l">
              <a:buClr>
                <a:srgbClr val="003399"/>
              </a:buClr>
              <a:buSzPct val="40000"/>
              <a:buFont typeface="Monotype Sorts" pitchFamily="2" charset="2"/>
              <a:buNone/>
            </a:pPr>
            <a:r>
              <a:rPr lang="en-US" sz="2200" i="1" dirty="0"/>
              <a:t>		</a:t>
            </a:r>
            <a:r>
              <a:rPr lang="en-US" sz="2000" i="1" dirty="0"/>
              <a:t>Personal motivation to support the change.</a:t>
            </a:r>
          </a:p>
          <a:p>
            <a:pPr marL="342900" indent="-342900" algn="l">
              <a:buClr>
                <a:srgbClr val="003399"/>
              </a:buClr>
              <a:buSzPct val="40000"/>
              <a:buFont typeface="Monotype Sorts" pitchFamily="2" charset="2"/>
              <a:buNone/>
            </a:pPr>
            <a:r>
              <a:rPr lang="en-US" sz="2000" i="1" dirty="0"/>
              <a:t>		Organizational drivers to support the change.</a:t>
            </a:r>
          </a:p>
        </p:txBody>
      </p:sp>
      <p:sp>
        <p:nvSpPr>
          <p:cNvPr id="1589253" name="Rectangle 5"/>
          <p:cNvSpPr>
            <a:spLocks noChangeArrowheads="1"/>
          </p:cNvSpPr>
          <p:nvPr/>
        </p:nvSpPr>
        <p:spPr bwMode="auto">
          <a:xfrm>
            <a:off x="457200" y="3441192"/>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Clr>
                <a:srgbClr val="003399"/>
              </a:buClr>
              <a:buSzPct val="40000"/>
              <a:buFont typeface="Monotype Sorts" pitchFamily="2" charset="2"/>
              <a:buNone/>
            </a:pPr>
            <a:r>
              <a:rPr lang="en-US" sz="2200" b="1" u="sng">
                <a:solidFill>
                  <a:srgbClr val="003399"/>
                </a:solidFill>
              </a:rPr>
              <a:t>K</a:t>
            </a:r>
            <a:r>
              <a:rPr lang="en-US" sz="2200" b="1">
                <a:solidFill>
                  <a:srgbClr val="003399"/>
                </a:solidFill>
              </a:rPr>
              <a:t>nowledge</a:t>
            </a:r>
            <a:r>
              <a:rPr lang="en-US" sz="2200"/>
              <a:t> </a:t>
            </a:r>
            <a:r>
              <a:rPr lang="en-US" sz="2000"/>
              <a:t>about how to change</a:t>
            </a:r>
            <a:endParaRPr lang="en-US" sz="2000" i="1"/>
          </a:p>
          <a:p>
            <a:pPr marL="342900" indent="-342900" algn="l">
              <a:buClr>
                <a:srgbClr val="003399"/>
              </a:buClr>
              <a:buSzPct val="40000"/>
              <a:buFont typeface="Monotype Sorts" pitchFamily="2" charset="2"/>
              <a:buNone/>
            </a:pPr>
            <a:r>
              <a:rPr lang="en-US" sz="2200" i="1"/>
              <a:t>		</a:t>
            </a:r>
            <a:r>
              <a:rPr lang="en-US" sz="2000" i="1"/>
              <a:t>Understanding </a:t>
            </a:r>
            <a:r>
              <a:rPr lang="en-US" sz="2000" b="1" i="1"/>
              <a:t>how</a:t>
            </a:r>
            <a:r>
              <a:rPr lang="en-US" sz="2000" i="1"/>
              <a:t> to change.</a:t>
            </a:r>
          </a:p>
          <a:p>
            <a:pPr marL="342900" indent="-342900" algn="l">
              <a:buClr>
                <a:srgbClr val="003399"/>
              </a:buClr>
              <a:buSzPct val="40000"/>
              <a:buFont typeface="Monotype Sorts" pitchFamily="2" charset="2"/>
              <a:buNone/>
            </a:pPr>
            <a:r>
              <a:rPr lang="en-US" sz="2000" i="1"/>
              <a:t>		The details of </a:t>
            </a:r>
            <a:r>
              <a:rPr lang="en-US" sz="2000" b="1" i="1"/>
              <a:t>what</a:t>
            </a:r>
            <a:r>
              <a:rPr lang="en-US" sz="2000" i="1"/>
              <a:t> to do.</a:t>
            </a:r>
          </a:p>
        </p:txBody>
      </p:sp>
      <p:sp>
        <p:nvSpPr>
          <p:cNvPr id="1589254" name="Rectangle 6"/>
          <p:cNvSpPr>
            <a:spLocks noChangeArrowheads="1"/>
          </p:cNvSpPr>
          <p:nvPr/>
        </p:nvSpPr>
        <p:spPr bwMode="auto">
          <a:xfrm>
            <a:off x="457200" y="52578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Clr>
                <a:srgbClr val="003399"/>
              </a:buClr>
              <a:buSzPct val="40000"/>
              <a:buFont typeface="Monotype Sorts" pitchFamily="2" charset="2"/>
              <a:buNone/>
            </a:pPr>
            <a:r>
              <a:rPr lang="en-US" sz="2200" b="1" u="sng">
                <a:solidFill>
                  <a:srgbClr val="003399"/>
                </a:solidFill>
              </a:rPr>
              <a:t>R</a:t>
            </a:r>
            <a:r>
              <a:rPr lang="en-US" sz="2200" b="1">
                <a:solidFill>
                  <a:srgbClr val="003399"/>
                </a:solidFill>
              </a:rPr>
              <a:t>einforcement</a:t>
            </a:r>
            <a:r>
              <a:rPr lang="en-US" sz="2200"/>
              <a:t> </a:t>
            </a:r>
            <a:r>
              <a:rPr lang="en-US" sz="2000"/>
              <a:t>to sustain the change</a:t>
            </a:r>
            <a:endParaRPr lang="en-US" sz="2000" i="1"/>
          </a:p>
          <a:p>
            <a:pPr marL="742950" lvl="1" indent="-285750" algn="l" eaLnBrk="1" hangingPunct="1"/>
            <a:r>
              <a:rPr lang="en-US" sz="2200" i="1"/>
              <a:t>	 </a:t>
            </a:r>
            <a:r>
              <a:rPr lang="en-US" sz="2000" i="1"/>
              <a:t>Recognition, rewards, incentives, realized benefits</a:t>
            </a:r>
            <a:r>
              <a:rPr lang="en-US" sz="2200" i="1"/>
              <a:t>.</a:t>
            </a:r>
          </a:p>
        </p:txBody>
      </p:sp>
      <p:sp>
        <p:nvSpPr>
          <p:cNvPr id="1589255" name="Rectangle 7"/>
          <p:cNvSpPr>
            <a:spLocks noChangeArrowheads="1"/>
          </p:cNvSpPr>
          <p:nvPr/>
        </p:nvSpPr>
        <p:spPr bwMode="auto">
          <a:xfrm>
            <a:off x="457200" y="44958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Clr>
                <a:srgbClr val="003399"/>
              </a:buClr>
              <a:buSzPct val="40000"/>
              <a:buFont typeface="Monotype Sorts" pitchFamily="2" charset="2"/>
              <a:buNone/>
            </a:pPr>
            <a:r>
              <a:rPr lang="en-US" sz="2200" b="1" u="sng">
                <a:solidFill>
                  <a:srgbClr val="003399"/>
                </a:solidFill>
              </a:rPr>
              <a:t>A</a:t>
            </a:r>
            <a:r>
              <a:rPr lang="en-US" sz="2200" b="1">
                <a:solidFill>
                  <a:srgbClr val="003399"/>
                </a:solidFill>
              </a:rPr>
              <a:t>bility</a:t>
            </a:r>
            <a:r>
              <a:rPr lang="en-US" sz="2200"/>
              <a:t> </a:t>
            </a:r>
            <a:r>
              <a:rPr lang="en-US" sz="2000"/>
              <a:t>to implement the change</a:t>
            </a:r>
            <a:endParaRPr lang="en-US" sz="2000" i="1"/>
          </a:p>
          <a:p>
            <a:pPr marL="342900" indent="-342900" algn="l">
              <a:buClr>
                <a:srgbClr val="003399"/>
              </a:buClr>
              <a:buSzPct val="40000"/>
              <a:buFont typeface="Monotype Sorts" pitchFamily="2" charset="2"/>
              <a:buNone/>
            </a:pPr>
            <a:r>
              <a:rPr lang="en-US" sz="2200" i="1"/>
              <a:t>		</a:t>
            </a:r>
            <a:r>
              <a:rPr lang="en-US" sz="2000" i="1"/>
              <a:t>Demonstrated ability to implement the change.</a:t>
            </a:r>
          </a:p>
        </p:txBody>
      </p:sp>
      <p:sp>
        <p:nvSpPr>
          <p:cNvPr id="13321" name="Rectangle 9"/>
          <p:cNvSpPr>
            <a:spLocks noChangeArrowheads="1"/>
          </p:cNvSpPr>
          <p:nvPr/>
        </p:nvSpPr>
        <p:spPr bwMode="auto">
          <a:xfrm>
            <a:off x="984250" y="-304800"/>
            <a:ext cx="71977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eaLnBrk="1" hangingPunct="1">
              <a:lnSpc>
                <a:spcPct val="90000"/>
              </a:lnSpc>
            </a:pPr>
            <a:r>
              <a:rPr lang="it-IT" sz="3200" b="1" dirty="0">
                <a:solidFill>
                  <a:srgbClr val="0067C6"/>
                </a:solidFill>
              </a:rPr>
              <a:t>ADKAR Model</a:t>
            </a:r>
            <a:endParaRPr lang="en-US" sz="3200" b="1" dirty="0">
              <a:solidFill>
                <a:srgbClr val="0067C6"/>
              </a:solidFill>
            </a:endParaRPr>
          </a:p>
        </p:txBody>
      </p:sp>
      <p:grpSp>
        <p:nvGrpSpPr>
          <p:cNvPr id="9" name="Group 8"/>
          <p:cNvGrpSpPr/>
          <p:nvPr/>
        </p:nvGrpSpPr>
        <p:grpSpPr>
          <a:xfrm>
            <a:off x="7810499" y="0"/>
            <a:ext cx="1243591" cy="1025517"/>
            <a:chOff x="4038592" y="1981203"/>
            <a:chExt cx="1295414" cy="1025517"/>
          </a:xfrm>
          <a:scene3d>
            <a:camera prst="orthographicFront"/>
            <a:lightRig rig="flat" dir="t"/>
          </a:scene3d>
        </p:grpSpPr>
        <p:sp>
          <p:nvSpPr>
            <p:cNvPr id="10" name="Oval 9"/>
            <p:cNvSpPr/>
            <p:nvPr/>
          </p:nvSpPr>
          <p:spPr>
            <a:xfrm>
              <a:off x="4038592" y="1981203"/>
              <a:ext cx="1295414" cy="1025517"/>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1">
                <a:alpha val="50000"/>
                <a:hueOff val="0"/>
                <a:satOff val="0"/>
                <a:lumOff val="0"/>
                <a:alphaOff val="0"/>
              </a:schemeClr>
            </a:fillRef>
            <a:effectRef idx="1">
              <a:schemeClr val="accent1">
                <a:alpha val="50000"/>
                <a:hueOff val="0"/>
                <a:satOff val="0"/>
                <a:lumOff val="0"/>
                <a:alphaOff val="0"/>
              </a:schemeClr>
            </a:effectRef>
            <a:fontRef idx="minor">
              <a:schemeClr val="tx1"/>
            </a:fontRef>
          </p:style>
        </p:sp>
        <p:sp>
          <p:nvSpPr>
            <p:cNvPr id="11" name="Oval 4"/>
            <p:cNvSpPr/>
            <p:nvPr/>
          </p:nvSpPr>
          <p:spPr>
            <a:xfrm>
              <a:off x="4228301" y="2131386"/>
              <a:ext cx="915996" cy="72515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Change Management</a:t>
              </a:r>
              <a:endParaRPr lang="en-US" sz="1200" b="1" kern="1200" dirty="0"/>
            </a:p>
          </p:txBody>
        </p:sp>
      </p:grpSp>
      <p:graphicFrame>
        <p:nvGraphicFramePr>
          <p:cNvPr id="12" name="Content Placeholder 5"/>
          <p:cNvGraphicFramePr>
            <a:graphicFrameLocks/>
          </p:cNvGraphicFramePr>
          <p:nvPr>
            <p:extLst>
              <p:ext uri="{D42A27DB-BD31-4B8C-83A1-F6EECF244321}">
                <p14:modId xmlns:p14="http://schemas.microsoft.com/office/powerpoint/2010/main" val="2807440617"/>
              </p:ext>
            </p:extLst>
          </p:nvPr>
        </p:nvGraphicFramePr>
        <p:xfrm>
          <a:off x="5562600" y="1905000"/>
          <a:ext cx="2743200" cy="102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9900" y="1603862"/>
            <a:ext cx="263419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txBox="1">
            <a:spLocks noChangeArrowheads="1"/>
          </p:cNvSpPr>
          <p:nvPr/>
        </p:nvSpPr>
        <p:spPr bwMode="auto">
          <a:xfrm>
            <a:off x="2819400" y="6497956"/>
            <a:ext cx="358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r>
              <a:rPr lang="en-US" dirty="0" smtClean="0">
                <a:latin typeface="Arial" pitchFamily="34" charset="0"/>
                <a:cs typeface="Arial" pitchFamily="34" charset="0"/>
              </a:rPr>
              <a:t>Copyright Prosci 2012. All rights reserved. </a:t>
            </a:r>
            <a:endParaRPr lang="en-US" dirty="0">
              <a:latin typeface="Arial" pitchFamily="34" charset="0"/>
              <a:cs typeface="Arial" pitchFamily="34" charset="0"/>
            </a:endParaRPr>
          </a:p>
        </p:txBody>
      </p:sp>
    </p:spTree>
    <p:extLst>
      <p:ext uri="{BB962C8B-B14F-4D97-AF65-F5344CB8AC3E}">
        <p14:creationId xmlns:p14="http://schemas.microsoft.com/office/powerpoint/2010/main" val="108548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9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9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9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9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9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0" grpId="0"/>
      <p:bldP spid="1589252" grpId="0"/>
      <p:bldP spid="1589253" grpId="0"/>
      <p:bldP spid="1589254" grpId="0"/>
      <p:bldP spid="15892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AutoShape 2"/>
          <p:cNvSpPr>
            <a:spLocks noChangeArrowheads="1"/>
          </p:cNvSpPr>
          <p:nvPr/>
        </p:nvSpPr>
        <p:spPr bwMode="auto">
          <a:xfrm>
            <a:off x="1828800" y="1905000"/>
            <a:ext cx="22860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r>
              <a:rPr lang="en-US" sz="1600" b="1" dirty="0" smtClean="0">
                <a:solidFill>
                  <a:schemeClr val="bg1"/>
                </a:solidFill>
              </a:rPr>
              <a:t>Communications Plan</a:t>
            </a:r>
            <a:endParaRPr lang="en-US" sz="1600" b="1" dirty="0">
              <a:solidFill>
                <a:schemeClr val="bg1"/>
              </a:solidFill>
            </a:endParaRPr>
          </a:p>
        </p:txBody>
      </p:sp>
      <p:sp>
        <p:nvSpPr>
          <p:cNvPr id="932867" name="AutoShape 3"/>
          <p:cNvSpPr>
            <a:spLocks noChangeArrowheads="1"/>
          </p:cNvSpPr>
          <p:nvPr/>
        </p:nvSpPr>
        <p:spPr bwMode="auto">
          <a:xfrm>
            <a:off x="1828800" y="2590800"/>
            <a:ext cx="22860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r>
              <a:rPr lang="en-US" sz="1600" b="1" dirty="0" smtClean="0">
                <a:solidFill>
                  <a:schemeClr val="bg1"/>
                </a:solidFill>
              </a:rPr>
              <a:t>Sponsor Roadmap  </a:t>
            </a:r>
            <a:endParaRPr lang="en-US" sz="1600" b="1" dirty="0">
              <a:solidFill>
                <a:schemeClr val="bg1"/>
              </a:solidFill>
            </a:endParaRPr>
          </a:p>
        </p:txBody>
      </p:sp>
      <p:sp>
        <p:nvSpPr>
          <p:cNvPr id="932868" name="AutoShape 4"/>
          <p:cNvSpPr>
            <a:spLocks noChangeArrowheads="1"/>
          </p:cNvSpPr>
          <p:nvPr/>
        </p:nvSpPr>
        <p:spPr bwMode="auto">
          <a:xfrm>
            <a:off x="1828800" y="4648200"/>
            <a:ext cx="22860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r>
              <a:rPr lang="en-US" sz="1600" b="1" dirty="0" smtClean="0">
                <a:solidFill>
                  <a:schemeClr val="bg1"/>
                </a:solidFill>
              </a:rPr>
              <a:t>Coaching Plan</a:t>
            </a:r>
            <a:endParaRPr lang="en-US" sz="1600" b="1" dirty="0">
              <a:solidFill>
                <a:schemeClr val="bg1"/>
              </a:solidFill>
            </a:endParaRPr>
          </a:p>
        </p:txBody>
      </p:sp>
      <p:sp>
        <p:nvSpPr>
          <p:cNvPr id="932869" name="AutoShape 5"/>
          <p:cNvSpPr>
            <a:spLocks noChangeArrowheads="1"/>
          </p:cNvSpPr>
          <p:nvPr/>
        </p:nvSpPr>
        <p:spPr bwMode="auto">
          <a:xfrm>
            <a:off x="1828800" y="3276600"/>
            <a:ext cx="22860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r>
              <a:rPr lang="en-US" sz="1600" b="1" dirty="0" smtClean="0">
                <a:solidFill>
                  <a:schemeClr val="bg1"/>
                </a:solidFill>
              </a:rPr>
              <a:t>Training Plan</a:t>
            </a:r>
            <a:endParaRPr lang="en-US" sz="1600" b="1" dirty="0">
              <a:solidFill>
                <a:schemeClr val="bg1"/>
              </a:solidFill>
            </a:endParaRPr>
          </a:p>
        </p:txBody>
      </p:sp>
      <p:sp>
        <p:nvSpPr>
          <p:cNvPr id="932870" name="AutoShape 6"/>
          <p:cNvSpPr>
            <a:spLocks noChangeArrowheads="1"/>
          </p:cNvSpPr>
          <p:nvPr/>
        </p:nvSpPr>
        <p:spPr bwMode="auto">
          <a:xfrm>
            <a:off x="1828800" y="3962400"/>
            <a:ext cx="22860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r>
              <a:rPr lang="en-US" sz="1600" b="1" dirty="0">
                <a:solidFill>
                  <a:schemeClr val="bg1"/>
                </a:solidFill>
              </a:rPr>
              <a:t>Resistance </a:t>
            </a:r>
            <a:r>
              <a:rPr lang="en-US" sz="1600" b="1" dirty="0" smtClean="0">
                <a:solidFill>
                  <a:schemeClr val="bg1"/>
                </a:solidFill>
              </a:rPr>
              <a:t>Management</a:t>
            </a:r>
          </a:p>
          <a:p>
            <a:pPr eaLnBrk="1" hangingPunct="1"/>
            <a:r>
              <a:rPr lang="en-US" sz="1600" b="1" dirty="0" smtClean="0">
                <a:solidFill>
                  <a:schemeClr val="bg1"/>
                </a:solidFill>
              </a:rPr>
              <a:t>Plan</a:t>
            </a:r>
            <a:endParaRPr lang="en-US" sz="1600" b="1" dirty="0">
              <a:solidFill>
                <a:schemeClr val="bg1"/>
              </a:solidFill>
            </a:endParaRPr>
          </a:p>
        </p:txBody>
      </p:sp>
      <p:grpSp>
        <p:nvGrpSpPr>
          <p:cNvPr id="932871" name="Group 7"/>
          <p:cNvGrpSpPr>
            <a:grpSpLocks/>
          </p:cNvGrpSpPr>
          <p:nvPr/>
        </p:nvGrpSpPr>
        <p:grpSpPr bwMode="auto">
          <a:xfrm>
            <a:off x="5181600" y="1905000"/>
            <a:ext cx="2133600" cy="3200400"/>
            <a:chOff x="2880" y="1632"/>
            <a:chExt cx="1344" cy="2016"/>
          </a:xfrm>
        </p:grpSpPr>
        <p:sp>
          <p:nvSpPr>
            <p:cNvPr id="932872" name="AutoShape 8"/>
            <p:cNvSpPr>
              <a:spLocks noChangeArrowheads="1"/>
            </p:cNvSpPr>
            <p:nvPr/>
          </p:nvSpPr>
          <p:spPr bwMode="auto">
            <a:xfrm>
              <a:off x="2880" y="1632"/>
              <a:ext cx="1344" cy="28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r>
                <a:rPr lang="en-US" sz="1600" b="1"/>
                <a:t>Awareness</a:t>
              </a:r>
            </a:p>
          </p:txBody>
        </p:sp>
        <p:sp>
          <p:nvSpPr>
            <p:cNvPr id="932873" name="AutoShape 9"/>
            <p:cNvSpPr>
              <a:spLocks noChangeArrowheads="1"/>
            </p:cNvSpPr>
            <p:nvPr/>
          </p:nvSpPr>
          <p:spPr bwMode="auto">
            <a:xfrm>
              <a:off x="2880" y="2064"/>
              <a:ext cx="1344" cy="28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r>
                <a:rPr lang="en-US" sz="1600" b="1" dirty="0">
                  <a:solidFill>
                    <a:schemeClr val="bg1"/>
                  </a:solidFill>
                </a:rPr>
                <a:t>Desire</a:t>
              </a:r>
            </a:p>
          </p:txBody>
        </p:sp>
        <p:sp>
          <p:nvSpPr>
            <p:cNvPr id="932874" name="AutoShape 10"/>
            <p:cNvSpPr>
              <a:spLocks noChangeArrowheads="1"/>
            </p:cNvSpPr>
            <p:nvPr/>
          </p:nvSpPr>
          <p:spPr bwMode="auto">
            <a:xfrm>
              <a:off x="2880" y="2496"/>
              <a:ext cx="1344" cy="28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r>
                <a:rPr lang="en-US" sz="1600" b="1"/>
                <a:t>Knowledge</a:t>
              </a:r>
            </a:p>
          </p:txBody>
        </p:sp>
        <p:sp>
          <p:nvSpPr>
            <p:cNvPr id="932875" name="AutoShape 11"/>
            <p:cNvSpPr>
              <a:spLocks noChangeArrowheads="1"/>
            </p:cNvSpPr>
            <p:nvPr/>
          </p:nvSpPr>
          <p:spPr bwMode="auto">
            <a:xfrm>
              <a:off x="2880" y="2928"/>
              <a:ext cx="1344" cy="28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r>
                <a:rPr lang="en-US" sz="1600" b="1"/>
                <a:t>Ability</a:t>
              </a:r>
            </a:p>
          </p:txBody>
        </p:sp>
        <p:sp>
          <p:nvSpPr>
            <p:cNvPr id="932876" name="AutoShape 12"/>
            <p:cNvSpPr>
              <a:spLocks noChangeArrowheads="1"/>
            </p:cNvSpPr>
            <p:nvPr/>
          </p:nvSpPr>
          <p:spPr bwMode="auto">
            <a:xfrm>
              <a:off x="2880" y="3360"/>
              <a:ext cx="1344" cy="28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r>
                <a:rPr lang="en-US" sz="1600" b="1"/>
                <a:t>Reinforcement</a:t>
              </a:r>
            </a:p>
          </p:txBody>
        </p:sp>
      </p:grpSp>
      <p:sp>
        <p:nvSpPr>
          <p:cNvPr id="932877" name="Text Box 13"/>
          <p:cNvSpPr txBox="1">
            <a:spLocks noChangeArrowheads="1"/>
          </p:cNvSpPr>
          <p:nvPr/>
        </p:nvSpPr>
        <p:spPr bwMode="auto">
          <a:xfrm>
            <a:off x="5156200" y="1295400"/>
            <a:ext cx="215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t>ADKAR</a:t>
            </a:r>
          </a:p>
          <a:p>
            <a:pPr algn="ctr" eaLnBrk="1" hangingPunct="1"/>
            <a:r>
              <a:rPr lang="en-US" sz="1800" b="1"/>
              <a:t>phases of change</a:t>
            </a:r>
          </a:p>
        </p:txBody>
      </p:sp>
      <p:sp>
        <p:nvSpPr>
          <p:cNvPr id="932878" name="Text Box 14"/>
          <p:cNvSpPr txBox="1">
            <a:spLocks noChangeArrowheads="1"/>
          </p:cNvSpPr>
          <p:nvPr/>
        </p:nvSpPr>
        <p:spPr bwMode="auto">
          <a:xfrm>
            <a:off x="2041525" y="1260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endParaRPr lang="en-US" b="0">
              <a:latin typeface="Times New Roman" pitchFamily="18" charset="0"/>
            </a:endParaRPr>
          </a:p>
        </p:txBody>
      </p:sp>
      <p:sp>
        <p:nvSpPr>
          <p:cNvPr id="932879" name="Text Box 15"/>
          <p:cNvSpPr txBox="1">
            <a:spLocks noChangeArrowheads="1"/>
          </p:cNvSpPr>
          <p:nvPr/>
        </p:nvSpPr>
        <p:spPr bwMode="auto">
          <a:xfrm>
            <a:off x="1727200" y="1308100"/>
            <a:ext cx="269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dirty="0"/>
              <a:t>Change Management</a:t>
            </a:r>
          </a:p>
          <a:p>
            <a:pPr algn="ctr" eaLnBrk="1" hangingPunct="1"/>
            <a:r>
              <a:rPr lang="en-US" sz="1800" b="1" dirty="0"/>
              <a:t>Tools</a:t>
            </a:r>
          </a:p>
        </p:txBody>
      </p:sp>
      <p:grpSp>
        <p:nvGrpSpPr>
          <p:cNvPr id="2" name="Group 1"/>
          <p:cNvGrpSpPr/>
          <p:nvPr/>
        </p:nvGrpSpPr>
        <p:grpSpPr>
          <a:xfrm>
            <a:off x="4114800" y="2133600"/>
            <a:ext cx="990600" cy="1295400"/>
            <a:chOff x="4114800" y="2133600"/>
            <a:chExt cx="990600" cy="1295400"/>
          </a:xfrm>
        </p:grpSpPr>
        <p:sp>
          <p:nvSpPr>
            <p:cNvPr id="932881" name="Line 17"/>
            <p:cNvSpPr>
              <a:spLocks noChangeShapeType="1"/>
            </p:cNvSpPr>
            <p:nvPr/>
          </p:nvSpPr>
          <p:spPr bwMode="auto">
            <a:xfrm>
              <a:off x="4114800" y="2133600"/>
              <a:ext cx="990600" cy="12954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83" name="Line 19"/>
            <p:cNvSpPr>
              <a:spLocks noChangeShapeType="1"/>
            </p:cNvSpPr>
            <p:nvPr/>
          </p:nvSpPr>
          <p:spPr bwMode="auto">
            <a:xfrm>
              <a:off x="4114800" y="2133600"/>
              <a:ext cx="9906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888" name="Line 24"/>
          <p:cNvSpPr>
            <a:spLocks noChangeShapeType="1"/>
          </p:cNvSpPr>
          <p:nvPr/>
        </p:nvSpPr>
        <p:spPr bwMode="auto">
          <a:xfrm flipV="1">
            <a:off x="4114800" y="2895600"/>
            <a:ext cx="914400" cy="12954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89" name="Line 25"/>
          <p:cNvSpPr>
            <a:spLocks noChangeShapeType="1"/>
          </p:cNvSpPr>
          <p:nvPr/>
        </p:nvSpPr>
        <p:spPr bwMode="auto">
          <a:xfrm>
            <a:off x="4114800" y="3505200"/>
            <a:ext cx="9906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2"/>
          <p:cNvGrpSpPr/>
          <p:nvPr/>
        </p:nvGrpSpPr>
        <p:grpSpPr>
          <a:xfrm>
            <a:off x="4114800" y="2286000"/>
            <a:ext cx="990600" cy="533400"/>
            <a:chOff x="4114800" y="2286000"/>
            <a:chExt cx="990600" cy="533400"/>
          </a:xfrm>
        </p:grpSpPr>
        <p:sp>
          <p:nvSpPr>
            <p:cNvPr id="932884" name="Line 20"/>
            <p:cNvSpPr>
              <a:spLocks noChangeShapeType="1"/>
            </p:cNvSpPr>
            <p:nvPr/>
          </p:nvSpPr>
          <p:spPr bwMode="auto">
            <a:xfrm>
              <a:off x="4114800" y="2819400"/>
              <a:ext cx="9906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90" name="Line 26"/>
            <p:cNvSpPr>
              <a:spLocks noChangeShapeType="1"/>
            </p:cNvSpPr>
            <p:nvPr/>
          </p:nvSpPr>
          <p:spPr bwMode="auto">
            <a:xfrm flipV="1">
              <a:off x="4114800" y="2286000"/>
              <a:ext cx="990600" cy="4572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p:cNvGrpSpPr/>
          <p:nvPr/>
        </p:nvGrpSpPr>
        <p:grpSpPr>
          <a:xfrm>
            <a:off x="4114800" y="3048000"/>
            <a:ext cx="1066800" cy="1828800"/>
            <a:chOff x="4114800" y="3048000"/>
            <a:chExt cx="1066800" cy="1828800"/>
          </a:xfrm>
        </p:grpSpPr>
        <p:sp>
          <p:nvSpPr>
            <p:cNvPr id="932885" name="Line 21"/>
            <p:cNvSpPr>
              <a:spLocks noChangeShapeType="1"/>
            </p:cNvSpPr>
            <p:nvPr/>
          </p:nvSpPr>
          <p:spPr bwMode="auto">
            <a:xfrm flipV="1">
              <a:off x="4114800" y="3048000"/>
              <a:ext cx="990600" cy="18288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86" name="Line 22"/>
            <p:cNvSpPr>
              <a:spLocks noChangeShapeType="1"/>
            </p:cNvSpPr>
            <p:nvPr/>
          </p:nvSpPr>
          <p:spPr bwMode="auto">
            <a:xfrm flipV="1">
              <a:off x="4114800" y="4191000"/>
              <a:ext cx="990600" cy="6858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87" name="Line 23"/>
            <p:cNvSpPr>
              <a:spLocks noChangeShapeType="1"/>
            </p:cNvSpPr>
            <p:nvPr/>
          </p:nvSpPr>
          <p:spPr bwMode="auto">
            <a:xfrm>
              <a:off x="4114800" y="4876800"/>
              <a:ext cx="9906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91" name="Line 27"/>
            <p:cNvSpPr>
              <a:spLocks noChangeShapeType="1"/>
            </p:cNvSpPr>
            <p:nvPr/>
          </p:nvSpPr>
          <p:spPr bwMode="auto">
            <a:xfrm flipV="1">
              <a:off x="4191000" y="3657600"/>
              <a:ext cx="990600" cy="1143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892" name="Rectangle 28"/>
          <p:cNvSpPr>
            <a:spLocks noGrp="1" noChangeArrowheads="1"/>
          </p:cNvSpPr>
          <p:nvPr>
            <p:ph type="title"/>
          </p:nvPr>
        </p:nvSpPr>
        <p:spPr/>
        <p:txBody>
          <a:bodyPr/>
          <a:lstStyle/>
          <a:p>
            <a:r>
              <a:rPr lang="en-US"/>
              <a:t>Change Channels</a:t>
            </a:r>
          </a:p>
        </p:txBody>
      </p:sp>
      <p:grpSp>
        <p:nvGrpSpPr>
          <p:cNvPr id="32" name="Group 31"/>
          <p:cNvGrpSpPr/>
          <p:nvPr/>
        </p:nvGrpSpPr>
        <p:grpSpPr>
          <a:xfrm>
            <a:off x="7758677" y="0"/>
            <a:ext cx="1295414" cy="1025517"/>
            <a:chOff x="4038592" y="1981203"/>
            <a:chExt cx="1295414" cy="1025517"/>
          </a:xfrm>
          <a:scene3d>
            <a:camera prst="orthographicFront"/>
            <a:lightRig rig="flat" dir="t"/>
          </a:scene3d>
        </p:grpSpPr>
        <p:sp>
          <p:nvSpPr>
            <p:cNvPr id="33" name="Oval 32"/>
            <p:cNvSpPr/>
            <p:nvPr/>
          </p:nvSpPr>
          <p:spPr>
            <a:xfrm>
              <a:off x="4038592" y="1981203"/>
              <a:ext cx="1295414" cy="1025517"/>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1">
                <a:alpha val="50000"/>
                <a:hueOff val="0"/>
                <a:satOff val="0"/>
                <a:lumOff val="0"/>
                <a:alphaOff val="0"/>
              </a:schemeClr>
            </a:fillRef>
            <a:effectRef idx="1">
              <a:schemeClr val="accent1">
                <a:alpha val="50000"/>
                <a:hueOff val="0"/>
                <a:satOff val="0"/>
                <a:lumOff val="0"/>
                <a:alphaOff val="0"/>
              </a:schemeClr>
            </a:effectRef>
            <a:fontRef idx="minor">
              <a:schemeClr val="tx1"/>
            </a:fontRef>
          </p:style>
        </p:sp>
        <p:sp>
          <p:nvSpPr>
            <p:cNvPr id="34" name="Oval 4"/>
            <p:cNvSpPr/>
            <p:nvPr/>
          </p:nvSpPr>
          <p:spPr>
            <a:xfrm>
              <a:off x="4228301" y="2131386"/>
              <a:ext cx="915996" cy="72515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Change Management</a:t>
              </a:r>
              <a:endParaRPr lang="en-US" sz="1200" b="1" kern="1200" dirty="0"/>
            </a:p>
          </p:txBody>
        </p:sp>
      </p:grpSp>
      <p:sp>
        <p:nvSpPr>
          <p:cNvPr id="35" name="Rectangle 5"/>
          <p:cNvSpPr txBox="1">
            <a:spLocks noChangeArrowheads="1"/>
          </p:cNvSpPr>
          <p:nvPr/>
        </p:nvSpPr>
        <p:spPr bwMode="auto">
          <a:xfrm>
            <a:off x="2819400" y="6497956"/>
            <a:ext cx="358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r>
              <a:rPr lang="en-US" dirty="0" smtClean="0">
                <a:latin typeface="Arial" pitchFamily="34" charset="0"/>
                <a:cs typeface="Arial" pitchFamily="34" charset="0"/>
              </a:rPr>
              <a:t>Copyright Prosci 2012. All rights reserved. </a:t>
            </a:r>
            <a:endParaRPr lang="en-US" dirty="0">
              <a:latin typeface="Arial" pitchFamily="34" charset="0"/>
              <a:cs typeface="Arial" pitchFamily="34" charset="0"/>
            </a:endParaRPr>
          </a:p>
        </p:txBody>
      </p:sp>
    </p:spTree>
    <p:extLst>
      <p:ext uri="{BB962C8B-B14F-4D97-AF65-F5344CB8AC3E}">
        <p14:creationId xmlns:p14="http://schemas.microsoft.com/office/powerpoint/2010/main" val="49405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2889"/>
                                        </p:tgtEl>
                                        <p:attrNameLst>
                                          <p:attrName>style.visibility</p:attrName>
                                        </p:attrNameLst>
                                      </p:cBhvr>
                                      <p:to>
                                        <p:strVal val="visible"/>
                                      </p:to>
                                    </p:set>
                                    <p:animEffect transition="in" filter="wipe(left)">
                                      <p:cBhvr>
                                        <p:cTn id="17" dur="500"/>
                                        <p:tgtEl>
                                          <p:spTgt spid="9328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32888"/>
                                        </p:tgtEl>
                                        <p:attrNameLst>
                                          <p:attrName>style.visibility</p:attrName>
                                        </p:attrNameLst>
                                      </p:cBhvr>
                                      <p:to>
                                        <p:strVal val="visible"/>
                                      </p:to>
                                    </p:set>
                                    <p:animEffect transition="in" filter="wipe(down)">
                                      <p:cBhvr>
                                        <p:cTn id="22" dur="500"/>
                                        <p:tgtEl>
                                          <p:spTgt spid="9328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88" grpId="0" animBg="1"/>
      <p:bldP spid="9328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Recommendations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3876744"/>
              </p:ext>
            </p:extLst>
          </p:nvPr>
        </p:nvGraphicFramePr>
        <p:xfrm>
          <a:off x="0" y="914400"/>
          <a:ext cx="9372600"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7273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Leadership / Sponsorship</a:t>
            </a:r>
            <a:endParaRPr lang="en-US" dirty="0"/>
          </a:p>
        </p:txBody>
      </p:sp>
      <p:sp>
        <p:nvSpPr>
          <p:cNvPr id="2" name="Text Placeholder 1"/>
          <p:cNvSpPr>
            <a:spLocks noGrp="1"/>
          </p:cNvSpPr>
          <p:nvPr>
            <p:ph type="body" sz="quarter" idx="10"/>
          </p:nvPr>
        </p:nvSpPr>
        <p:spPr>
          <a:xfrm>
            <a:off x="381000" y="1411552"/>
            <a:ext cx="8382000" cy="2776145"/>
          </a:xfrm>
        </p:spPr>
        <p:txBody>
          <a:bodyPr/>
          <a:lstStyle/>
          <a:p>
            <a:r>
              <a:rPr lang="en-US" dirty="0" smtClean="0"/>
              <a:t>Necessary competencies to drive change:</a:t>
            </a:r>
          </a:p>
          <a:p>
            <a:pPr lvl="1"/>
            <a:r>
              <a:rPr lang="en-US" dirty="0" smtClean="0"/>
              <a:t>Influencing skill, advocacy, ability to coach others, inspirational, compassion, </a:t>
            </a:r>
            <a:r>
              <a:rPr lang="en-US" dirty="0"/>
              <a:t>nurturing, </a:t>
            </a:r>
            <a:r>
              <a:rPr lang="en-US" dirty="0" smtClean="0"/>
              <a:t>persistence, </a:t>
            </a:r>
            <a:r>
              <a:rPr lang="en-US" dirty="0"/>
              <a:t>emotional </a:t>
            </a:r>
            <a:r>
              <a:rPr lang="en-US" dirty="0" smtClean="0"/>
              <a:t>intelligence</a:t>
            </a:r>
          </a:p>
          <a:p>
            <a:r>
              <a:rPr lang="en-US" dirty="0"/>
              <a:t>Executive </a:t>
            </a:r>
            <a:r>
              <a:rPr lang="en-US" dirty="0" smtClean="0"/>
              <a:t>coaching for top leaders</a:t>
            </a:r>
          </a:p>
          <a:p>
            <a:r>
              <a:rPr lang="en-US" dirty="0" smtClean="0"/>
              <a:t>Leveraging executive team to sponsor change</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21007940"/>
              </p:ext>
            </p:extLst>
          </p:nvPr>
        </p:nvGraphicFramePr>
        <p:xfrm>
          <a:off x="6400800" y="-12700"/>
          <a:ext cx="2743200" cy="102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0686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490942"/>
              </p:ext>
            </p:extLst>
          </p:nvPr>
        </p:nvGraphicFramePr>
        <p:xfrm>
          <a:off x="0" y="914400"/>
          <a:ext cx="9372600"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3875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Engagement </a:t>
            </a:r>
            <a:endParaRPr lang="en-US" dirty="0"/>
          </a:p>
        </p:txBody>
      </p:sp>
      <p:sp>
        <p:nvSpPr>
          <p:cNvPr id="3" name="Content Placeholder 2"/>
          <p:cNvSpPr>
            <a:spLocks noGrp="1"/>
          </p:cNvSpPr>
          <p:nvPr>
            <p:ph idx="1"/>
          </p:nvPr>
        </p:nvSpPr>
        <p:spPr>
          <a:xfrm>
            <a:off x="381000" y="1412875"/>
            <a:ext cx="8382000" cy="3939540"/>
          </a:xfrm>
        </p:spPr>
        <p:txBody>
          <a:bodyPr/>
          <a:lstStyle/>
          <a:p>
            <a:r>
              <a:rPr lang="en-US" dirty="0" smtClean="0"/>
              <a:t>Establish baseline and track</a:t>
            </a:r>
          </a:p>
          <a:p>
            <a:r>
              <a:rPr lang="en-US" dirty="0" smtClean="0"/>
              <a:t>Create feedback system that allows for employee input</a:t>
            </a:r>
          </a:p>
          <a:p>
            <a:r>
              <a:rPr lang="en-US" dirty="0" smtClean="0"/>
              <a:t>Create cross-organization teams for training and engagement</a:t>
            </a:r>
          </a:p>
          <a:p>
            <a:r>
              <a:rPr lang="en-US" dirty="0" smtClean="0"/>
              <a:t>Continue to build direct links between sales management &amp; VP of Sales</a:t>
            </a:r>
          </a:p>
          <a:p>
            <a:pPr marL="0" indent="0">
              <a:buNone/>
            </a:pPr>
            <a:endParaRPr lang="en-US" dirty="0"/>
          </a:p>
        </p:txBody>
      </p:sp>
      <p:sp>
        <p:nvSpPr>
          <p:cNvPr id="6" name="Oval 5"/>
          <p:cNvSpPr/>
          <p:nvPr/>
        </p:nvSpPr>
        <p:spPr>
          <a:xfrm>
            <a:off x="7467600" y="41262"/>
            <a:ext cx="1440943" cy="1275822"/>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1">
              <a:alpha val="50000"/>
              <a:hueOff val="0"/>
              <a:satOff val="0"/>
              <a:lumOff val="0"/>
              <a:alphaOff val="0"/>
            </a:schemeClr>
          </a:fillRef>
          <a:effectRef idx="1">
            <a:schemeClr val="accent1">
              <a:alpha val="50000"/>
              <a:hueOff val="0"/>
              <a:satOff val="0"/>
              <a:lumOff val="0"/>
              <a:alphaOff val="0"/>
            </a:schemeClr>
          </a:effectRef>
          <a:fontRef idx="minor">
            <a:schemeClr val="tx1"/>
          </a:fontRef>
        </p:style>
      </p:sp>
      <p:sp>
        <p:nvSpPr>
          <p:cNvPr id="7" name="Oval 4"/>
          <p:cNvSpPr/>
          <p:nvPr/>
        </p:nvSpPr>
        <p:spPr>
          <a:xfrm>
            <a:off x="7584674" y="226462"/>
            <a:ext cx="1239965" cy="90542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b="1" kern="1200" dirty="0" smtClean="0"/>
              <a:t>Employee Involvement</a:t>
            </a:r>
            <a:endParaRPr lang="en-US" b="1" kern="1200" dirty="0"/>
          </a:p>
        </p:txBody>
      </p:sp>
    </p:spTree>
    <p:extLst>
      <p:ext uri="{BB962C8B-B14F-4D97-AF65-F5344CB8AC3E}">
        <p14:creationId xmlns:p14="http://schemas.microsoft.com/office/powerpoint/2010/main" val="24161223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
            <a:ext cx="8382000" cy="664797"/>
          </a:xfrm>
        </p:spPr>
        <p:txBody>
          <a:bodyPr/>
          <a:lstStyle/>
          <a:p>
            <a:r>
              <a:rPr lang="en-US" dirty="0" smtClean="0"/>
              <a:t>Recommended Next Steps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860425"/>
            <a:ext cx="62865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45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0188"/>
            <a:ext cx="9144000" cy="609398"/>
          </a:xfrm>
        </p:spPr>
        <p:txBody>
          <a:bodyPr/>
          <a:lstStyle/>
          <a:p>
            <a:pPr algn="ctr"/>
            <a:r>
              <a:rPr lang="en-US" sz="4400" b="1" dirty="0" smtClean="0"/>
              <a:t>Questions About Our Recommendations</a:t>
            </a:r>
            <a:endParaRPr lang="en-US" sz="4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6337704"/>
              </p:ext>
            </p:extLst>
          </p:nvPr>
        </p:nvGraphicFramePr>
        <p:xfrm>
          <a:off x="0" y="914400"/>
          <a:ext cx="9372600"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4219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r>
              <a:rPr lang="en-US" dirty="0" smtClean="0"/>
              <a:t>Appendix</a:t>
            </a:r>
            <a:endParaRPr lang="en-US" dirty="0"/>
          </a:p>
        </p:txBody>
      </p:sp>
    </p:spTree>
    <p:extLst>
      <p:ext uri="{BB962C8B-B14F-4D97-AF65-F5344CB8AC3E}">
        <p14:creationId xmlns:p14="http://schemas.microsoft.com/office/powerpoint/2010/main" val="3418944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600199" y="228600"/>
            <a:ext cx="5943600" cy="4457700"/>
          </a:xfrm>
          <a:prstGeom prst="rect">
            <a:avLst/>
          </a:prstGeom>
        </p:spPr>
      </p:pic>
      <p:sp>
        <p:nvSpPr>
          <p:cNvPr id="9" name="Subtitle 2"/>
          <p:cNvSpPr txBox="1">
            <a:spLocks/>
          </p:cNvSpPr>
          <p:nvPr/>
        </p:nvSpPr>
        <p:spPr>
          <a:xfrm>
            <a:off x="1600198" y="4724400"/>
            <a:ext cx="6310315" cy="1293812"/>
          </a:xfrm>
          <a:prstGeom prst="rect">
            <a:avLst/>
          </a:prstGeom>
        </p:spPr>
        <p:txBody>
          <a:bodyPr>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Presented by:</a:t>
            </a:r>
          </a:p>
          <a:p>
            <a:pPr marL="0" indent="0">
              <a:buNone/>
            </a:pPr>
            <a:r>
              <a:rPr lang="en-US" sz="2000" dirty="0" smtClean="0"/>
              <a:t>Pepperdine MSOD Team</a:t>
            </a:r>
          </a:p>
          <a:p>
            <a:pPr marL="0" indent="0">
              <a:buNone/>
            </a:pPr>
            <a:r>
              <a:rPr lang="en-US" sz="2000" dirty="0"/>
              <a:t>Carol </a:t>
            </a:r>
            <a:r>
              <a:rPr lang="en-US" sz="2000" dirty="0" smtClean="0"/>
              <a:t>Watson, </a:t>
            </a:r>
            <a:r>
              <a:rPr lang="en-US" sz="2000" dirty="0" err="1" smtClean="0"/>
              <a:t>Dawnet</a:t>
            </a:r>
            <a:r>
              <a:rPr lang="en-US" sz="2000" dirty="0" smtClean="0"/>
              <a:t> Beverley, </a:t>
            </a:r>
            <a:r>
              <a:rPr lang="en-US" sz="2000" dirty="0"/>
              <a:t>Louise Keefe, Antonia </a:t>
            </a:r>
            <a:r>
              <a:rPr lang="en-US" sz="2000" dirty="0" err="1" smtClean="0"/>
              <a:t>Nicols</a:t>
            </a:r>
            <a:r>
              <a:rPr lang="en-US" sz="2000" dirty="0" smtClean="0"/>
              <a:t> &amp; Lacey </a:t>
            </a:r>
            <a:r>
              <a:rPr lang="en-US" sz="2000" dirty="0" err="1" smtClean="0"/>
              <a:t>Croco</a:t>
            </a:r>
            <a:endParaRPr lang="en-US" sz="2000" dirty="0" smtClean="0"/>
          </a:p>
        </p:txBody>
      </p:sp>
      <p:pic>
        <p:nvPicPr>
          <p:cNvPr id="10" name="Picture 2" descr="http://t0.gstatic.com/images?q=tbn:ANd9GcSh3VrRr4-MhIFz1Q-4B60UXp2D_Zxe0JxKSLY7gEPRZ-tr-X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657724"/>
            <a:ext cx="12954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50359"/>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77108"/>
          </a:xfrm>
        </p:spPr>
        <p:txBody>
          <a:bodyPr/>
          <a:lstStyle/>
          <a:p>
            <a:r>
              <a:rPr dirty="0" smtClean="0"/>
              <a:t>Survey </a:t>
            </a:r>
            <a:r>
              <a:rPr lang="en-US" dirty="0" smtClean="0"/>
              <a:t>Situational Usage</a:t>
            </a:r>
            <a:endParaRPr lang="en-US" dirty="0"/>
          </a:p>
        </p:txBody>
      </p:sp>
      <p:sp>
        <p:nvSpPr>
          <p:cNvPr id="5" name="Text Placeholder 4"/>
          <p:cNvSpPr>
            <a:spLocks noGrp="1"/>
          </p:cNvSpPr>
          <p:nvPr>
            <p:ph type="body" idx="1"/>
          </p:nvPr>
        </p:nvSpPr>
        <p:spPr>
          <a:xfrm>
            <a:off x="381000" y="1143000"/>
            <a:ext cx="4114800" cy="387798"/>
          </a:xfrm>
        </p:spPr>
        <p:txBody>
          <a:bodyPr/>
          <a:lstStyle/>
          <a:p>
            <a:r>
              <a:rPr lang="en-US" sz="2800" dirty="0" smtClean="0"/>
              <a:t>Surveys are ideal for:</a:t>
            </a:r>
            <a:endParaRPr lang="en-US" sz="2800" dirty="0"/>
          </a:p>
        </p:txBody>
      </p:sp>
      <p:sp>
        <p:nvSpPr>
          <p:cNvPr id="6" name="Content Placeholder 5"/>
          <p:cNvSpPr>
            <a:spLocks noGrp="1"/>
          </p:cNvSpPr>
          <p:nvPr>
            <p:ph sz="half" idx="2"/>
          </p:nvPr>
        </p:nvSpPr>
        <p:spPr>
          <a:xfrm>
            <a:off x="380999" y="1601622"/>
            <a:ext cx="4114800" cy="1537344"/>
          </a:xfrm>
        </p:spPr>
        <p:txBody>
          <a:bodyPr>
            <a:noAutofit/>
          </a:bodyPr>
          <a:lstStyle/>
          <a:p>
            <a:r>
              <a:rPr lang="en-US" sz="2000" dirty="0" smtClean="0"/>
              <a:t>Gathering quantitative data</a:t>
            </a:r>
          </a:p>
          <a:p>
            <a:r>
              <a:rPr lang="en-US" sz="2000" dirty="0" smtClean="0"/>
              <a:t>Uniform data collection across a large population (i.e. entire sales force, country region, etc.)</a:t>
            </a:r>
          </a:p>
          <a:p>
            <a:r>
              <a:rPr lang="en-US" sz="2000" dirty="0" smtClean="0"/>
              <a:t>Assessing trends</a:t>
            </a:r>
          </a:p>
          <a:p>
            <a:r>
              <a:rPr lang="en-US" sz="2000" dirty="0" smtClean="0"/>
              <a:t>Annual employee engagement</a:t>
            </a:r>
          </a:p>
          <a:p>
            <a:r>
              <a:rPr lang="en-US" sz="2000" dirty="0" smtClean="0"/>
              <a:t>Specific needs assessment</a:t>
            </a:r>
          </a:p>
          <a:p>
            <a:r>
              <a:rPr lang="en-US" sz="2000" dirty="0" smtClean="0"/>
              <a:t>Gauge people’s interest in specific topics</a:t>
            </a:r>
          </a:p>
          <a:p>
            <a:r>
              <a:rPr lang="en-US" sz="2000" dirty="0" smtClean="0"/>
              <a:t>When a topic or initiative needs to be rated</a:t>
            </a:r>
          </a:p>
          <a:p>
            <a:endParaRPr lang="en-US" sz="1000" dirty="0"/>
          </a:p>
        </p:txBody>
      </p:sp>
      <p:sp>
        <p:nvSpPr>
          <p:cNvPr id="7" name="Text Placeholder 6"/>
          <p:cNvSpPr>
            <a:spLocks noGrp="1"/>
          </p:cNvSpPr>
          <p:nvPr>
            <p:ph type="body" sz="quarter" idx="3"/>
          </p:nvPr>
        </p:nvSpPr>
        <p:spPr>
          <a:xfrm>
            <a:off x="4645981" y="1143000"/>
            <a:ext cx="4117019" cy="387798"/>
          </a:xfrm>
        </p:spPr>
        <p:txBody>
          <a:bodyPr/>
          <a:lstStyle/>
          <a:p>
            <a:r>
              <a:rPr lang="en-US" sz="2800" dirty="0" smtClean="0"/>
              <a:t>Interviews are ideal for:</a:t>
            </a:r>
            <a:endParaRPr lang="en-US" sz="2800" dirty="0"/>
          </a:p>
        </p:txBody>
      </p:sp>
      <p:sp>
        <p:nvSpPr>
          <p:cNvPr id="8" name="Content Placeholder 7"/>
          <p:cNvSpPr>
            <a:spLocks noGrp="1"/>
          </p:cNvSpPr>
          <p:nvPr>
            <p:ph sz="quarter" idx="4"/>
          </p:nvPr>
        </p:nvSpPr>
        <p:spPr>
          <a:xfrm>
            <a:off x="4645026" y="1601622"/>
            <a:ext cx="4117974" cy="1537344"/>
          </a:xfrm>
        </p:spPr>
        <p:txBody>
          <a:bodyPr>
            <a:noAutofit/>
          </a:bodyPr>
          <a:lstStyle/>
          <a:p>
            <a:r>
              <a:rPr lang="en-US" sz="2000" dirty="0" smtClean="0"/>
              <a:t>Uncovering hidden needs</a:t>
            </a:r>
          </a:p>
          <a:p>
            <a:r>
              <a:rPr lang="en-US" sz="2000" dirty="0" smtClean="0"/>
              <a:t>Probing deeply into one topic </a:t>
            </a:r>
          </a:p>
          <a:p>
            <a:r>
              <a:rPr lang="en-US" sz="2000" dirty="0" smtClean="0"/>
              <a:t>Creating relatedness</a:t>
            </a:r>
          </a:p>
          <a:p>
            <a:r>
              <a:rPr lang="en-US" sz="2000" dirty="0" smtClean="0"/>
              <a:t>Gain individual perspective</a:t>
            </a:r>
          </a:p>
          <a:p>
            <a:r>
              <a:rPr lang="en-US" sz="2000" dirty="0" smtClean="0"/>
              <a:t>Understanding a greater context</a:t>
            </a:r>
          </a:p>
          <a:p>
            <a:r>
              <a:rPr lang="en-US" sz="2000" dirty="0" smtClean="0"/>
              <a:t>Gain greater clarity around data points</a:t>
            </a:r>
          </a:p>
          <a:p>
            <a:r>
              <a:rPr lang="en-US" sz="2000" dirty="0" smtClean="0"/>
              <a:t>Capture important nuances within the organization</a:t>
            </a:r>
          </a:p>
          <a:p>
            <a:r>
              <a:rPr lang="en-US" sz="2000" dirty="0" smtClean="0"/>
              <a:t>Often inspires personal buy-in of the interviewee regarding interview topic</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8"/>
            <a:ext cx="8763000" cy="1218795"/>
          </a:xfrm>
        </p:spPr>
        <p:txBody>
          <a:bodyPr/>
          <a:lstStyle/>
          <a:p>
            <a:r>
              <a:rPr lang="en-US" sz="4400" dirty="0"/>
              <a:t>Using Appreciative Inquiry (AI) in interviews</a:t>
            </a:r>
          </a:p>
        </p:txBody>
      </p:sp>
      <p:sp>
        <p:nvSpPr>
          <p:cNvPr id="8" name="Text Placeholder 7"/>
          <p:cNvSpPr>
            <a:spLocks noGrp="1"/>
          </p:cNvSpPr>
          <p:nvPr>
            <p:ph type="body" sz="quarter" idx="10"/>
          </p:nvPr>
        </p:nvSpPr>
        <p:spPr>
          <a:xfrm>
            <a:off x="381000" y="1371600"/>
            <a:ext cx="8382000" cy="3693319"/>
          </a:xfrm>
        </p:spPr>
        <p:txBody>
          <a:bodyPr/>
          <a:lstStyle/>
          <a:p>
            <a:pPr marL="0" indent="0">
              <a:buNone/>
            </a:pPr>
            <a:r>
              <a:rPr lang="en-US" dirty="0"/>
              <a:t>Appreciative inquiry is an approach that is used </a:t>
            </a:r>
            <a:r>
              <a:rPr lang="en-US" dirty="0" smtClean="0"/>
              <a:t>to:</a:t>
            </a:r>
          </a:p>
          <a:p>
            <a:r>
              <a:rPr lang="en-US" dirty="0" smtClean="0"/>
              <a:t>Cultivate hope</a:t>
            </a:r>
          </a:p>
          <a:p>
            <a:r>
              <a:rPr lang="en-US" dirty="0" smtClean="0"/>
              <a:t>Build capacity</a:t>
            </a:r>
          </a:p>
          <a:p>
            <a:r>
              <a:rPr lang="en-US" dirty="0" smtClean="0"/>
              <a:t>Unleash </a:t>
            </a:r>
            <a:r>
              <a:rPr lang="en-US" dirty="0"/>
              <a:t>collective appreciation and </a:t>
            </a:r>
            <a:r>
              <a:rPr lang="en-US" dirty="0" smtClean="0"/>
              <a:t>imagination</a:t>
            </a:r>
          </a:p>
          <a:p>
            <a:r>
              <a:rPr lang="en-US" dirty="0" smtClean="0"/>
              <a:t>Encourage  </a:t>
            </a:r>
            <a:r>
              <a:rPr lang="en-US" dirty="0"/>
              <a:t>enrollment and </a:t>
            </a:r>
            <a:r>
              <a:rPr lang="en-US" dirty="0" smtClean="0"/>
              <a:t>alignment</a:t>
            </a:r>
          </a:p>
          <a:p>
            <a:r>
              <a:rPr lang="en-US" dirty="0" smtClean="0"/>
              <a:t>Bring </a:t>
            </a:r>
            <a:r>
              <a:rPr lang="en-US" dirty="0"/>
              <a:t>about positive change</a:t>
            </a:r>
          </a:p>
          <a:p>
            <a:endParaRPr lang="en-US" dirty="0"/>
          </a:p>
        </p:txBody>
      </p:sp>
    </p:spTree>
    <p:extLst>
      <p:ext uri="{BB962C8B-B14F-4D97-AF65-F5344CB8AC3E}">
        <p14:creationId xmlns:p14="http://schemas.microsoft.com/office/powerpoint/2010/main" val="27460844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65126" y="236539"/>
            <a:ext cx="185995" cy="46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6" tIns="46033" rIns="92066" bIns="46033">
            <a:spAutoFit/>
          </a:bodyPr>
          <a:lstStyle/>
          <a:p>
            <a:pPr defTabSz="912813" eaLnBrk="0" hangingPunct="0">
              <a:lnSpc>
                <a:spcPct val="100000"/>
              </a:lnSpc>
              <a:spcBef>
                <a:spcPct val="0"/>
              </a:spcBef>
              <a:buClrTx/>
            </a:pPr>
            <a:endParaRPr lang="en-GB" sz="2400">
              <a:solidFill>
                <a:srgbClr val="FFFFFF"/>
              </a:solidFill>
              <a:latin typeface="Times New Roman" pitchFamily="18" charset="0"/>
              <a:ea typeface="MS PGothic" pitchFamily="34" charset="-128"/>
              <a:cs typeface="Arial" pitchFamily="34" charset="0"/>
            </a:endParaRPr>
          </a:p>
        </p:txBody>
      </p:sp>
      <p:sp>
        <p:nvSpPr>
          <p:cNvPr id="654342" name="Oval 6"/>
          <p:cNvSpPr>
            <a:spLocks noChangeArrowheads="1"/>
          </p:cNvSpPr>
          <p:nvPr/>
        </p:nvSpPr>
        <p:spPr bwMode="blackWhite">
          <a:xfrm>
            <a:off x="2933998" y="1444388"/>
            <a:ext cx="2949575" cy="1719263"/>
          </a:xfrm>
          <a:prstGeom prst="ellipse">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lIns="92066" tIns="46033" rIns="92066" bIns="46033" anchor="ctr" anchorCtr="1"/>
          <a:lstStyle/>
          <a:p>
            <a:pPr algn="ctr" defTabSz="912813" eaLnBrk="0" hangingPunct="0">
              <a:lnSpc>
                <a:spcPct val="90000"/>
              </a:lnSpc>
              <a:spcBef>
                <a:spcPct val="0"/>
              </a:spcBef>
              <a:buClrTx/>
              <a:defRPr/>
            </a:pPr>
            <a:r>
              <a:rPr lang="en-US" sz="2200" dirty="0">
                <a:solidFill>
                  <a:schemeClr val="bg1"/>
                </a:solidFill>
                <a:latin typeface="Tahoma" pitchFamily="34" charset="0"/>
                <a:ea typeface="MS PGothic" pitchFamily="34" charset="-128"/>
                <a:cs typeface="Times New Roman" pitchFamily="18" charset="0"/>
              </a:rPr>
              <a:t>Discovery</a:t>
            </a:r>
          </a:p>
          <a:p>
            <a:pPr algn="ctr" defTabSz="912813" eaLnBrk="0" hangingPunct="0">
              <a:lnSpc>
                <a:spcPct val="90000"/>
              </a:lnSpc>
              <a:spcBef>
                <a:spcPct val="0"/>
              </a:spcBef>
              <a:buClrTx/>
              <a:defRPr/>
            </a:pPr>
            <a:r>
              <a:rPr lang="ja-JP" altLang="en-US" sz="1800" dirty="0">
                <a:solidFill>
                  <a:schemeClr val="bg1"/>
                </a:solidFill>
                <a:latin typeface="Tahoma" pitchFamily="34" charset="0"/>
                <a:ea typeface="MS PGothic" pitchFamily="34" charset="-128"/>
                <a:cs typeface="Times New Roman" pitchFamily="18" charset="0"/>
              </a:rPr>
              <a:t>“</a:t>
            </a:r>
            <a:r>
              <a:rPr lang="en-US" altLang="ja-JP" sz="1800" dirty="0">
                <a:solidFill>
                  <a:schemeClr val="bg1"/>
                </a:solidFill>
                <a:latin typeface="Tahoma" pitchFamily="34" charset="0"/>
                <a:ea typeface="MS PGothic" pitchFamily="34" charset="-128"/>
                <a:cs typeface="Times New Roman" pitchFamily="18" charset="0"/>
              </a:rPr>
              <a:t>What gives life?</a:t>
            </a:r>
            <a:r>
              <a:rPr lang="ja-JP" altLang="en-US" sz="1800" dirty="0">
                <a:solidFill>
                  <a:schemeClr val="bg1"/>
                </a:solidFill>
                <a:latin typeface="Tahoma" pitchFamily="34" charset="0"/>
                <a:ea typeface="MS PGothic" pitchFamily="34" charset="-128"/>
                <a:cs typeface="Times New Roman" pitchFamily="18" charset="0"/>
              </a:rPr>
              <a:t>”</a:t>
            </a:r>
            <a:endParaRPr lang="en-US" altLang="ja-JP" sz="1800" dirty="0">
              <a:solidFill>
                <a:schemeClr val="bg1"/>
              </a:solidFill>
              <a:latin typeface="Tahoma" pitchFamily="34" charset="0"/>
              <a:ea typeface="MS PGothic" pitchFamily="34" charset="-128"/>
              <a:cs typeface="Times New Roman" pitchFamily="18" charset="0"/>
            </a:endParaRPr>
          </a:p>
          <a:p>
            <a:pPr algn="ctr" defTabSz="912813" eaLnBrk="0" hangingPunct="0">
              <a:lnSpc>
                <a:spcPct val="90000"/>
              </a:lnSpc>
              <a:spcBef>
                <a:spcPct val="0"/>
              </a:spcBef>
              <a:buClrTx/>
              <a:defRPr/>
            </a:pPr>
            <a:r>
              <a:rPr lang="en-US" sz="1800" dirty="0">
                <a:solidFill>
                  <a:schemeClr val="bg1"/>
                </a:solidFill>
                <a:latin typeface="Tahoma" pitchFamily="34" charset="0"/>
                <a:ea typeface="MS PGothic" pitchFamily="34" charset="-128"/>
                <a:cs typeface="Times New Roman" pitchFamily="18" charset="0"/>
              </a:rPr>
              <a:t>The best of what is.</a:t>
            </a:r>
          </a:p>
          <a:p>
            <a:pPr algn="ctr" defTabSz="912813" eaLnBrk="0" hangingPunct="0">
              <a:lnSpc>
                <a:spcPct val="90000"/>
              </a:lnSpc>
              <a:spcBef>
                <a:spcPct val="0"/>
              </a:spcBef>
              <a:buClrTx/>
              <a:defRPr/>
            </a:pPr>
            <a:r>
              <a:rPr lang="en-US" sz="2200" i="1" dirty="0">
                <a:solidFill>
                  <a:schemeClr val="bg1"/>
                </a:solidFill>
                <a:latin typeface="Tahoma" pitchFamily="34" charset="0"/>
                <a:ea typeface="MS PGothic" pitchFamily="34" charset="-128"/>
                <a:cs typeface="Times New Roman" pitchFamily="18" charset="0"/>
              </a:rPr>
              <a:t>Appreciating</a:t>
            </a:r>
          </a:p>
        </p:txBody>
      </p:sp>
      <p:sp>
        <p:nvSpPr>
          <p:cNvPr id="654343" name="Oval 7"/>
          <p:cNvSpPr>
            <a:spLocks noChangeArrowheads="1"/>
          </p:cNvSpPr>
          <p:nvPr/>
        </p:nvSpPr>
        <p:spPr bwMode="blackWhite">
          <a:xfrm>
            <a:off x="5470254" y="3044825"/>
            <a:ext cx="2946400" cy="1719263"/>
          </a:xfrm>
          <a:prstGeom prst="ellipse">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lIns="92066" tIns="0" rIns="92066" bIns="46033" anchor="ctr" anchorCtr="1"/>
          <a:lstStyle/>
          <a:p>
            <a:pPr algn="ctr" defTabSz="912813" eaLnBrk="0" hangingPunct="0">
              <a:lnSpc>
                <a:spcPct val="90000"/>
              </a:lnSpc>
              <a:spcBef>
                <a:spcPct val="0"/>
              </a:spcBef>
              <a:buClrTx/>
              <a:defRPr/>
            </a:pPr>
            <a:r>
              <a:rPr lang="en-US" sz="2200">
                <a:solidFill>
                  <a:schemeClr val="bg1"/>
                </a:solidFill>
                <a:latin typeface="Tahoma" pitchFamily="34" charset="0"/>
                <a:ea typeface="MS PGothic" pitchFamily="34" charset="-128"/>
                <a:cs typeface="Times New Roman" pitchFamily="18" charset="0"/>
              </a:rPr>
              <a:t>Dream</a:t>
            </a:r>
          </a:p>
          <a:p>
            <a:pPr algn="ctr" defTabSz="912813" eaLnBrk="0" hangingPunct="0">
              <a:lnSpc>
                <a:spcPct val="90000"/>
              </a:lnSpc>
              <a:spcBef>
                <a:spcPct val="0"/>
              </a:spcBef>
              <a:buClrTx/>
              <a:defRPr/>
            </a:pPr>
            <a:r>
              <a:rPr lang="ja-JP" altLang="en-US" sz="1800">
                <a:solidFill>
                  <a:schemeClr val="bg1"/>
                </a:solidFill>
                <a:latin typeface="Tahoma" pitchFamily="34" charset="0"/>
                <a:ea typeface="MS PGothic" pitchFamily="34" charset="-128"/>
                <a:cs typeface="Times New Roman" pitchFamily="18" charset="0"/>
              </a:rPr>
              <a:t>“</a:t>
            </a:r>
            <a:r>
              <a:rPr lang="en-US" altLang="ja-JP" sz="1800">
                <a:solidFill>
                  <a:schemeClr val="bg1"/>
                </a:solidFill>
                <a:latin typeface="Tahoma" pitchFamily="34" charset="0"/>
                <a:ea typeface="MS PGothic" pitchFamily="34" charset="-128"/>
                <a:cs typeface="Times New Roman" pitchFamily="18" charset="0"/>
              </a:rPr>
              <a:t>What might be?</a:t>
            </a:r>
            <a:r>
              <a:rPr lang="ja-JP" altLang="en-US" sz="1800">
                <a:solidFill>
                  <a:schemeClr val="bg1"/>
                </a:solidFill>
                <a:latin typeface="Tahoma" pitchFamily="34" charset="0"/>
                <a:ea typeface="MS PGothic" pitchFamily="34" charset="-128"/>
                <a:cs typeface="Times New Roman" pitchFamily="18" charset="0"/>
              </a:rPr>
              <a:t>”</a:t>
            </a:r>
            <a:endParaRPr lang="en-US" altLang="ja-JP" sz="1800">
              <a:solidFill>
                <a:schemeClr val="bg1"/>
              </a:solidFill>
              <a:latin typeface="Tahoma" pitchFamily="34" charset="0"/>
              <a:ea typeface="MS PGothic" pitchFamily="34" charset="-128"/>
              <a:cs typeface="Times New Roman" pitchFamily="18" charset="0"/>
            </a:endParaRPr>
          </a:p>
          <a:p>
            <a:pPr algn="ctr" defTabSz="912813" eaLnBrk="0" hangingPunct="0">
              <a:lnSpc>
                <a:spcPct val="90000"/>
              </a:lnSpc>
              <a:spcBef>
                <a:spcPct val="0"/>
              </a:spcBef>
              <a:buClrTx/>
              <a:defRPr/>
            </a:pPr>
            <a:r>
              <a:rPr lang="en-US" sz="2200" i="1">
                <a:solidFill>
                  <a:schemeClr val="bg1"/>
                </a:solidFill>
                <a:latin typeface="Tahoma" pitchFamily="34" charset="0"/>
                <a:ea typeface="MS PGothic" pitchFamily="34" charset="-128"/>
                <a:cs typeface="Times New Roman" pitchFamily="18" charset="0"/>
              </a:rPr>
              <a:t>Envisioning</a:t>
            </a:r>
          </a:p>
          <a:p>
            <a:pPr algn="ctr" defTabSz="912813" eaLnBrk="0" hangingPunct="0">
              <a:lnSpc>
                <a:spcPct val="90000"/>
              </a:lnSpc>
              <a:spcBef>
                <a:spcPct val="0"/>
              </a:spcBef>
              <a:buClrTx/>
              <a:defRPr/>
            </a:pPr>
            <a:r>
              <a:rPr lang="en-US" sz="2200" i="1">
                <a:solidFill>
                  <a:schemeClr val="bg1"/>
                </a:solidFill>
                <a:latin typeface="Tahoma" pitchFamily="34" charset="0"/>
                <a:ea typeface="MS PGothic" pitchFamily="34" charset="-128"/>
                <a:cs typeface="Times New Roman" pitchFamily="18" charset="0"/>
              </a:rPr>
              <a:t>Results/Impact</a:t>
            </a:r>
          </a:p>
        </p:txBody>
      </p:sp>
      <p:sp>
        <p:nvSpPr>
          <p:cNvPr id="654344" name="Oval 8"/>
          <p:cNvSpPr>
            <a:spLocks noChangeArrowheads="1"/>
          </p:cNvSpPr>
          <p:nvPr/>
        </p:nvSpPr>
        <p:spPr bwMode="blackWhite">
          <a:xfrm>
            <a:off x="2964602" y="4640263"/>
            <a:ext cx="2949575" cy="1717675"/>
          </a:xfrm>
          <a:prstGeom prst="ellipse">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lIns="92066" tIns="46033" rIns="92066" bIns="46033" anchor="ctr" anchorCtr="1"/>
          <a:lstStyle/>
          <a:p>
            <a:pPr algn="ctr" defTabSz="912813" eaLnBrk="0" hangingPunct="0">
              <a:lnSpc>
                <a:spcPct val="90000"/>
              </a:lnSpc>
              <a:spcBef>
                <a:spcPct val="0"/>
              </a:spcBef>
              <a:buClrTx/>
              <a:defRPr/>
            </a:pPr>
            <a:r>
              <a:rPr lang="en-US" sz="2200" dirty="0">
                <a:solidFill>
                  <a:schemeClr val="bg1"/>
                </a:solidFill>
                <a:latin typeface="Tahoma" pitchFamily="34" charset="0"/>
                <a:ea typeface="MS PGothic" pitchFamily="34" charset="-128"/>
                <a:cs typeface="Times New Roman" pitchFamily="18" charset="0"/>
              </a:rPr>
              <a:t>Design</a:t>
            </a:r>
          </a:p>
          <a:p>
            <a:pPr algn="ctr" defTabSz="912813" eaLnBrk="0" hangingPunct="0">
              <a:lnSpc>
                <a:spcPct val="90000"/>
              </a:lnSpc>
              <a:spcBef>
                <a:spcPct val="0"/>
              </a:spcBef>
              <a:buClrTx/>
              <a:defRPr/>
            </a:pPr>
            <a:r>
              <a:rPr lang="ja-JP" altLang="en-US" sz="1800" dirty="0">
                <a:solidFill>
                  <a:schemeClr val="bg1"/>
                </a:solidFill>
                <a:latin typeface="Tahoma" pitchFamily="34" charset="0"/>
                <a:ea typeface="MS PGothic" pitchFamily="34" charset="-128"/>
                <a:cs typeface="Times New Roman" pitchFamily="18" charset="0"/>
              </a:rPr>
              <a:t>“</a:t>
            </a:r>
            <a:r>
              <a:rPr lang="en-US" altLang="ja-JP" sz="1800" dirty="0">
                <a:solidFill>
                  <a:schemeClr val="bg1"/>
                </a:solidFill>
                <a:latin typeface="Tahoma" pitchFamily="34" charset="0"/>
                <a:ea typeface="MS PGothic" pitchFamily="34" charset="-128"/>
                <a:cs typeface="Times New Roman" pitchFamily="18" charset="0"/>
              </a:rPr>
              <a:t>What should be – </a:t>
            </a:r>
            <a:br>
              <a:rPr lang="en-US" altLang="ja-JP" sz="1800" dirty="0">
                <a:solidFill>
                  <a:schemeClr val="bg1"/>
                </a:solidFill>
                <a:latin typeface="Tahoma" pitchFamily="34" charset="0"/>
                <a:ea typeface="MS PGothic" pitchFamily="34" charset="-128"/>
                <a:cs typeface="Times New Roman" pitchFamily="18" charset="0"/>
              </a:rPr>
            </a:br>
            <a:r>
              <a:rPr lang="en-US" altLang="ja-JP" sz="1800" dirty="0">
                <a:solidFill>
                  <a:schemeClr val="bg1"/>
                </a:solidFill>
                <a:latin typeface="Tahoma" pitchFamily="34" charset="0"/>
                <a:ea typeface="MS PGothic" pitchFamily="34" charset="-128"/>
                <a:cs typeface="Times New Roman" pitchFamily="18" charset="0"/>
              </a:rPr>
              <a:t>the ideal?</a:t>
            </a:r>
            <a:r>
              <a:rPr lang="ja-JP" altLang="en-US" sz="1800" dirty="0">
                <a:solidFill>
                  <a:schemeClr val="bg1"/>
                </a:solidFill>
                <a:latin typeface="Tahoma" pitchFamily="34" charset="0"/>
                <a:ea typeface="MS PGothic" pitchFamily="34" charset="-128"/>
                <a:cs typeface="Times New Roman" pitchFamily="18" charset="0"/>
              </a:rPr>
              <a:t>”</a:t>
            </a:r>
            <a:endParaRPr lang="en-US" altLang="ja-JP" sz="1800" dirty="0">
              <a:solidFill>
                <a:schemeClr val="bg1"/>
              </a:solidFill>
              <a:latin typeface="Tahoma" pitchFamily="34" charset="0"/>
              <a:ea typeface="MS PGothic" pitchFamily="34" charset="-128"/>
              <a:cs typeface="Times New Roman" pitchFamily="18" charset="0"/>
            </a:endParaRPr>
          </a:p>
          <a:p>
            <a:pPr algn="ctr" defTabSz="912813" eaLnBrk="0" hangingPunct="0">
              <a:lnSpc>
                <a:spcPct val="90000"/>
              </a:lnSpc>
              <a:spcBef>
                <a:spcPct val="0"/>
              </a:spcBef>
              <a:buClrTx/>
              <a:defRPr/>
            </a:pPr>
            <a:r>
              <a:rPr lang="en-US" sz="2200" i="1" dirty="0" smtClean="0">
                <a:solidFill>
                  <a:schemeClr val="bg1"/>
                </a:solidFill>
                <a:latin typeface="Tahoma" pitchFamily="34" charset="0"/>
                <a:ea typeface="MS PGothic" pitchFamily="34" charset="-128"/>
                <a:cs typeface="Times New Roman" pitchFamily="18" charset="0"/>
              </a:rPr>
              <a:t>Constructing the</a:t>
            </a:r>
          </a:p>
          <a:p>
            <a:pPr algn="ctr" defTabSz="912813" eaLnBrk="0" hangingPunct="0">
              <a:lnSpc>
                <a:spcPct val="90000"/>
              </a:lnSpc>
              <a:spcBef>
                <a:spcPct val="0"/>
              </a:spcBef>
              <a:buClrTx/>
              <a:defRPr/>
            </a:pPr>
            <a:r>
              <a:rPr lang="en-US" sz="2200" i="1" dirty="0" smtClean="0">
                <a:solidFill>
                  <a:schemeClr val="bg1"/>
                </a:solidFill>
                <a:latin typeface="Tahoma" pitchFamily="34" charset="0"/>
                <a:ea typeface="MS PGothic" pitchFamily="34" charset="-128"/>
                <a:cs typeface="Times New Roman" pitchFamily="18" charset="0"/>
              </a:rPr>
              <a:t>future</a:t>
            </a:r>
            <a:endParaRPr lang="en-US" sz="2200" i="1" dirty="0">
              <a:solidFill>
                <a:schemeClr val="bg1"/>
              </a:solidFill>
              <a:latin typeface="Tahoma" pitchFamily="34" charset="0"/>
              <a:ea typeface="MS PGothic" pitchFamily="34" charset="-128"/>
              <a:cs typeface="Times New Roman" pitchFamily="18" charset="0"/>
            </a:endParaRPr>
          </a:p>
        </p:txBody>
      </p:sp>
      <p:sp>
        <p:nvSpPr>
          <p:cNvPr id="654345" name="Oval 9"/>
          <p:cNvSpPr>
            <a:spLocks noChangeArrowheads="1"/>
          </p:cNvSpPr>
          <p:nvPr/>
        </p:nvSpPr>
        <p:spPr bwMode="blackWhite">
          <a:xfrm>
            <a:off x="397615" y="3043236"/>
            <a:ext cx="2951162" cy="1719262"/>
          </a:xfrm>
          <a:prstGeom prst="ellipse">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lIns="92066" tIns="46033" rIns="92066" bIns="46033" anchor="ctr" anchorCtr="1"/>
          <a:lstStyle/>
          <a:p>
            <a:pPr algn="ctr" defTabSz="912813" eaLnBrk="0" hangingPunct="0">
              <a:lnSpc>
                <a:spcPct val="90000"/>
              </a:lnSpc>
              <a:spcBef>
                <a:spcPct val="0"/>
              </a:spcBef>
              <a:buClrTx/>
              <a:defRPr/>
            </a:pPr>
            <a:r>
              <a:rPr lang="en-US" sz="2200" dirty="0">
                <a:solidFill>
                  <a:schemeClr val="bg1"/>
                </a:solidFill>
                <a:latin typeface="Tahoma" pitchFamily="34" charset="0"/>
                <a:ea typeface="MS PGothic" pitchFamily="34" charset="-128"/>
                <a:cs typeface="Times New Roman" pitchFamily="18" charset="0"/>
              </a:rPr>
              <a:t>Destiny</a:t>
            </a:r>
          </a:p>
          <a:p>
            <a:pPr algn="ctr" defTabSz="912813" eaLnBrk="0" hangingPunct="0">
              <a:lnSpc>
                <a:spcPct val="90000"/>
              </a:lnSpc>
              <a:spcBef>
                <a:spcPct val="0"/>
              </a:spcBef>
              <a:buClrTx/>
              <a:defRPr/>
            </a:pPr>
            <a:r>
              <a:rPr lang="ja-JP" altLang="en-US" sz="1800" dirty="0">
                <a:solidFill>
                  <a:schemeClr val="bg1"/>
                </a:solidFill>
                <a:latin typeface="Tahoma" pitchFamily="34" charset="0"/>
                <a:ea typeface="MS PGothic" pitchFamily="34" charset="-128"/>
                <a:cs typeface="Times New Roman" pitchFamily="18" charset="0"/>
              </a:rPr>
              <a:t>“</a:t>
            </a:r>
            <a:r>
              <a:rPr lang="en-US" altLang="ja-JP" sz="1800" dirty="0">
                <a:solidFill>
                  <a:schemeClr val="bg1"/>
                </a:solidFill>
                <a:latin typeface="Tahoma" pitchFamily="34" charset="0"/>
                <a:ea typeface="MS PGothic" pitchFamily="34" charset="-128"/>
                <a:cs typeface="Times New Roman" pitchFamily="18" charset="0"/>
              </a:rPr>
              <a:t>How to empower, </a:t>
            </a:r>
            <a:br>
              <a:rPr lang="en-US" altLang="ja-JP" sz="1800" dirty="0">
                <a:solidFill>
                  <a:schemeClr val="bg1"/>
                </a:solidFill>
                <a:latin typeface="Tahoma" pitchFamily="34" charset="0"/>
                <a:ea typeface="MS PGothic" pitchFamily="34" charset="-128"/>
                <a:cs typeface="Times New Roman" pitchFamily="18" charset="0"/>
              </a:rPr>
            </a:br>
            <a:r>
              <a:rPr lang="en-US" altLang="ja-JP" sz="1800" dirty="0">
                <a:solidFill>
                  <a:schemeClr val="bg1"/>
                </a:solidFill>
                <a:latin typeface="Tahoma" pitchFamily="34" charset="0"/>
                <a:ea typeface="MS PGothic" pitchFamily="34" charset="-128"/>
                <a:cs typeface="Times New Roman" pitchFamily="18" charset="0"/>
              </a:rPr>
              <a:t>learn, and improvise?</a:t>
            </a:r>
            <a:r>
              <a:rPr lang="ja-JP" altLang="en-US" sz="1800" dirty="0">
                <a:solidFill>
                  <a:schemeClr val="bg1"/>
                </a:solidFill>
                <a:latin typeface="Tahoma" pitchFamily="34" charset="0"/>
                <a:ea typeface="MS PGothic" pitchFamily="34" charset="-128"/>
                <a:cs typeface="Times New Roman" pitchFamily="18" charset="0"/>
              </a:rPr>
              <a:t>”</a:t>
            </a:r>
            <a:endParaRPr lang="en-US" altLang="ja-JP" sz="1800" dirty="0">
              <a:solidFill>
                <a:schemeClr val="bg1"/>
              </a:solidFill>
              <a:latin typeface="Tahoma" pitchFamily="34" charset="0"/>
              <a:ea typeface="MS PGothic" pitchFamily="34" charset="-128"/>
              <a:cs typeface="Times New Roman" pitchFamily="18" charset="0"/>
            </a:endParaRPr>
          </a:p>
          <a:p>
            <a:pPr algn="ctr" defTabSz="912813" eaLnBrk="0" hangingPunct="0">
              <a:lnSpc>
                <a:spcPct val="90000"/>
              </a:lnSpc>
              <a:spcBef>
                <a:spcPct val="0"/>
              </a:spcBef>
              <a:buClrTx/>
              <a:defRPr/>
            </a:pPr>
            <a:r>
              <a:rPr lang="en-US" sz="2200" i="1" dirty="0" smtClean="0">
                <a:solidFill>
                  <a:schemeClr val="bg1"/>
                </a:solidFill>
                <a:latin typeface="Tahoma" pitchFamily="34" charset="0"/>
                <a:ea typeface="MS PGothic" pitchFamily="34" charset="-128"/>
                <a:cs typeface="Times New Roman" pitchFamily="18" charset="0"/>
              </a:rPr>
              <a:t>Sustaining </a:t>
            </a:r>
            <a:endParaRPr lang="en-US" sz="2200" i="1" dirty="0">
              <a:solidFill>
                <a:schemeClr val="bg1"/>
              </a:solidFill>
              <a:latin typeface="Tahoma" pitchFamily="34" charset="0"/>
              <a:ea typeface="MS PGothic" pitchFamily="34" charset="-128"/>
              <a:cs typeface="Times New Roman" pitchFamily="18" charset="0"/>
            </a:endParaRPr>
          </a:p>
        </p:txBody>
      </p:sp>
      <p:sp>
        <p:nvSpPr>
          <p:cNvPr id="68616" name="Rectangle 10"/>
          <p:cNvSpPr>
            <a:spLocks noChangeArrowheads="1"/>
          </p:cNvSpPr>
          <p:nvPr/>
        </p:nvSpPr>
        <p:spPr bwMode="auto">
          <a:xfrm>
            <a:off x="3451964" y="5948363"/>
            <a:ext cx="1254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spcBef>
                <a:spcPct val="0"/>
              </a:spcBef>
              <a:buClrTx/>
            </a:pPr>
            <a:endParaRPr lang="en-US" sz="2400">
              <a:solidFill>
                <a:srgbClr val="FFFFFF"/>
              </a:solidFill>
              <a:latin typeface="Tahoma" pitchFamily="34" charset="0"/>
              <a:ea typeface="MS PGothic" pitchFamily="34" charset="-128"/>
            </a:endParaRPr>
          </a:p>
        </p:txBody>
      </p:sp>
      <p:sp>
        <p:nvSpPr>
          <p:cNvPr id="654347" name="Rectangle 11"/>
          <p:cNvSpPr>
            <a:spLocks noChangeArrowheads="1"/>
          </p:cNvSpPr>
          <p:nvPr/>
        </p:nvSpPr>
        <p:spPr bwMode="auto">
          <a:xfrm>
            <a:off x="3304326" y="3479798"/>
            <a:ext cx="2208921" cy="868562"/>
          </a:xfrm>
          <a:prstGeom prst="rect">
            <a:avLst/>
          </a:prstGeom>
          <a:noFill/>
          <a:ln w="9525">
            <a:noFill/>
            <a:miter lim="800000"/>
            <a:headEnd/>
            <a:tailEnd/>
          </a:ln>
          <a:effectLst/>
        </p:spPr>
        <p:txBody>
          <a:bodyPr wrap="none" lIns="92066" tIns="46033" rIns="92066" bIns="46033">
            <a:spAutoFit/>
          </a:bodyPr>
          <a:lstStyle/>
          <a:p>
            <a:pPr algn="ctr" defTabSz="912813" eaLnBrk="0" hangingPunct="0">
              <a:lnSpc>
                <a:spcPct val="90000"/>
              </a:lnSpc>
              <a:spcBef>
                <a:spcPct val="0"/>
              </a:spcBef>
              <a:buClrTx/>
              <a:defRPr/>
            </a:pPr>
            <a:r>
              <a:rPr lang="en-US" sz="2800" b="1" dirty="0">
                <a:solidFill>
                  <a:schemeClr val="accent5">
                    <a:lumMod val="25000"/>
                  </a:schemeClr>
                </a:solidFill>
                <a:latin typeface="Tahoma" pitchFamily="34" charset="0"/>
                <a:ea typeface="MS PGothic" pitchFamily="34" charset="-128"/>
                <a:cs typeface="Times New Roman" pitchFamily="18" charset="0"/>
              </a:rPr>
              <a:t>Affirmative</a:t>
            </a:r>
          </a:p>
          <a:p>
            <a:pPr algn="ctr" defTabSz="912813" eaLnBrk="0" hangingPunct="0">
              <a:lnSpc>
                <a:spcPct val="90000"/>
              </a:lnSpc>
              <a:spcBef>
                <a:spcPct val="0"/>
              </a:spcBef>
              <a:buClrTx/>
              <a:defRPr/>
            </a:pPr>
            <a:r>
              <a:rPr lang="en-US" sz="2800" b="1" dirty="0">
                <a:solidFill>
                  <a:schemeClr val="accent5">
                    <a:lumMod val="25000"/>
                  </a:schemeClr>
                </a:solidFill>
                <a:latin typeface="Tahoma" pitchFamily="34" charset="0"/>
                <a:ea typeface="MS PGothic" pitchFamily="34" charset="-128"/>
                <a:cs typeface="Times New Roman" pitchFamily="18" charset="0"/>
              </a:rPr>
              <a:t>Topic</a:t>
            </a:r>
          </a:p>
        </p:txBody>
      </p:sp>
      <p:cxnSp>
        <p:nvCxnSpPr>
          <p:cNvPr id="68618" name="AutoShape 12"/>
          <p:cNvCxnSpPr>
            <a:cxnSpLocks noChangeShapeType="1"/>
            <a:stCxn id="654344" idx="6"/>
          </p:cNvCxnSpPr>
          <p:nvPr/>
        </p:nvCxnSpPr>
        <p:spPr bwMode="auto">
          <a:xfrm flipV="1">
            <a:off x="5914176" y="4764086"/>
            <a:ext cx="1022350" cy="735012"/>
          </a:xfrm>
          <a:prstGeom prst="curvedConnector2">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8619" name="AutoShape 13"/>
          <p:cNvCxnSpPr>
            <a:cxnSpLocks noChangeShapeType="1"/>
            <a:stCxn id="654345" idx="4"/>
            <a:endCxn id="654344" idx="2"/>
          </p:cNvCxnSpPr>
          <p:nvPr/>
        </p:nvCxnSpPr>
        <p:spPr bwMode="auto">
          <a:xfrm rot="16200000" flipH="1">
            <a:off x="2050995" y="4585493"/>
            <a:ext cx="736600" cy="1090612"/>
          </a:xfrm>
          <a:prstGeom prst="curvedConnector2">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8620" name="AutoShape 14"/>
          <p:cNvCxnSpPr>
            <a:cxnSpLocks noChangeShapeType="1"/>
            <a:stCxn id="654345" idx="0"/>
            <a:endCxn id="654342" idx="2"/>
          </p:cNvCxnSpPr>
          <p:nvPr/>
        </p:nvCxnSpPr>
        <p:spPr bwMode="auto">
          <a:xfrm rot="5400000" flipH="1" flipV="1">
            <a:off x="2033989" y="2143227"/>
            <a:ext cx="739216" cy="1060802"/>
          </a:xfrm>
          <a:prstGeom prst="curvedConnector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1" name="AutoShape 15"/>
          <p:cNvCxnSpPr>
            <a:cxnSpLocks noChangeShapeType="1"/>
            <a:stCxn id="654342" idx="6"/>
          </p:cNvCxnSpPr>
          <p:nvPr/>
        </p:nvCxnSpPr>
        <p:spPr bwMode="auto">
          <a:xfrm>
            <a:off x="5883572" y="2304811"/>
            <a:ext cx="1020762" cy="736600"/>
          </a:xfrm>
          <a:prstGeom prst="curvedConnector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297704"/>
            <a:ext cx="9143999" cy="1143000"/>
          </a:xfrm>
        </p:spPr>
        <p:txBody>
          <a:bodyPr>
            <a:noAutofit/>
          </a:bodyPr>
          <a:lstStyle/>
          <a:p>
            <a:pPr algn="ctr"/>
            <a:r>
              <a:rPr lang="en-GB" sz="4000" b="1" dirty="0" smtClean="0"/>
              <a:t>The </a:t>
            </a:r>
            <a:r>
              <a:rPr lang="en-GB" sz="4000" b="1" dirty="0"/>
              <a:t>AI 4-D Model </a:t>
            </a:r>
            <a:r>
              <a:rPr lang="en-GB" sz="4000" b="1" dirty="0" smtClean="0"/>
              <a:t/>
            </a:r>
            <a:br>
              <a:rPr lang="en-GB" sz="4000" b="1" dirty="0" smtClean="0"/>
            </a:br>
            <a:r>
              <a:rPr lang="en-GB" sz="4000" b="1" dirty="0" smtClean="0"/>
              <a:t>of </a:t>
            </a:r>
            <a:r>
              <a:rPr lang="en-GB" sz="4000" b="1" dirty="0"/>
              <a:t>Positive </a:t>
            </a:r>
            <a:r>
              <a:rPr lang="en-GB" sz="4000" b="1" dirty="0" smtClean="0"/>
              <a:t>Change</a:t>
            </a:r>
            <a:endParaRPr lang="en-US" sz="4000" b="1" dirty="0"/>
          </a:p>
        </p:txBody>
      </p:sp>
      <p:sp>
        <p:nvSpPr>
          <p:cNvPr id="16" name="TextBox 15"/>
          <p:cNvSpPr txBox="1"/>
          <p:nvPr/>
        </p:nvSpPr>
        <p:spPr>
          <a:xfrm>
            <a:off x="1447801" y="6361093"/>
            <a:ext cx="6553200" cy="954107"/>
          </a:xfrm>
          <a:prstGeom prst="rect">
            <a:avLst/>
          </a:prstGeom>
          <a:noFill/>
        </p:spPr>
        <p:txBody>
          <a:bodyPr wrap="square" rtlCol="0">
            <a:spAutoFit/>
          </a:bodyPr>
          <a:lstStyle/>
          <a:p>
            <a:r>
              <a:rPr lang="en-US" sz="1400" dirty="0">
                <a:solidFill>
                  <a:schemeClr val="accent5">
                    <a:lumMod val="10000"/>
                  </a:schemeClr>
                </a:solidFill>
              </a:rPr>
              <a:t>From </a:t>
            </a:r>
            <a:r>
              <a:rPr lang="en-US" sz="1400" dirty="0" err="1">
                <a:solidFill>
                  <a:schemeClr val="accent5">
                    <a:lumMod val="10000"/>
                  </a:schemeClr>
                </a:solidFill>
              </a:rPr>
              <a:t>Cooperrider</a:t>
            </a:r>
            <a:r>
              <a:rPr lang="en-US" sz="1400" dirty="0">
                <a:solidFill>
                  <a:schemeClr val="accent5">
                    <a:lumMod val="10000"/>
                  </a:schemeClr>
                </a:solidFill>
              </a:rPr>
              <a:t>, D. L., Whitney, D., Stavros, J. M. (2008</a:t>
            </a:r>
            <a:r>
              <a:rPr lang="en-US" sz="1400" dirty="0" smtClean="0">
                <a:solidFill>
                  <a:schemeClr val="accent5">
                    <a:lumMod val="10000"/>
                  </a:schemeClr>
                </a:solidFill>
              </a:rPr>
              <a:t>). </a:t>
            </a:r>
            <a:r>
              <a:rPr lang="en-US" sz="1400" u="sng" dirty="0" smtClean="0">
                <a:solidFill>
                  <a:schemeClr val="accent5">
                    <a:lumMod val="10000"/>
                  </a:schemeClr>
                </a:solidFill>
              </a:rPr>
              <a:t>Appreciative Inquiry Handbook </a:t>
            </a:r>
            <a:r>
              <a:rPr lang="en-US" sz="1400" dirty="0" smtClean="0">
                <a:solidFill>
                  <a:schemeClr val="accent5">
                    <a:lumMod val="10000"/>
                  </a:schemeClr>
                </a:solidFill>
              </a:rPr>
              <a:t>(2nd </a:t>
            </a:r>
            <a:r>
              <a:rPr lang="en-US" sz="1400" dirty="0">
                <a:solidFill>
                  <a:schemeClr val="accent5">
                    <a:lumMod val="10000"/>
                  </a:schemeClr>
                </a:solidFill>
              </a:rPr>
              <a:t>ed.). Brunswick, OH: Crown Custom Publishing, Inc. </a:t>
            </a:r>
            <a:br>
              <a:rPr lang="en-US" sz="1400" dirty="0">
                <a:solidFill>
                  <a:schemeClr val="accent5">
                    <a:lumMod val="10000"/>
                  </a:schemeClr>
                </a:solidFill>
              </a:rPr>
            </a:br>
            <a:r>
              <a:rPr lang="en-US" sz="1400" dirty="0">
                <a:solidFill>
                  <a:schemeClr val="accent5">
                    <a:lumMod val="10000"/>
                  </a:schemeClr>
                </a:solidFill>
              </a:rPr>
              <a:t/>
            </a:r>
            <a:br>
              <a:rPr lang="en-US" sz="1400" dirty="0">
                <a:solidFill>
                  <a:schemeClr val="accent5">
                    <a:lumMod val="10000"/>
                  </a:schemeClr>
                </a:solidFill>
              </a:rPr>
            </a:br>
            <a:endParaRPr lang="en-US" sz="1400" dirty="0">
              <a:solidFill>
                <a:schemeClr val="accent5">
                  <a:lumMod val="10000"/>
                </a:schemeClr>
              </a:solidFill>
            </a:endParaRPr>
          </a:p>
        </p:txBody>
      </p:sp>
    </p:spTree>
    <p:extLst>
      <p:ext uri="{BB962C8B-B14F-4D97-AF65-F5344CB8AC3E}">
        <p14:creationId xmlns:p14="http://schemas.microsoft.com/office/powerpoint/2010/main" val="1091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648"/>
            <a:ext cx="7467601" cy="1143000"/>
          </a:xfrm>
        </p:spPr>
        <p:txBody>
          <a:bodyPr/>
          <a:lstStyle/>
          <a:p>
            <a:r>
              <a:rPr lang="en-US" dirty="0" smtClean="0"/>
              <a:t>Sample AI Questions</a:t>
            </a:r>
            <a:endParaRPr lang="en-US" dirty="0"/>
          </a:p>
        </p:txBody>
      </p:sp>
      <p:sp>
        <p:nvSpPr>
          <p:cNvPr id="3" name="Content Placeholder 2"/>
          <p:cNvSpPr>
            <a:spLocks noGrp="1"/>
          </p:cNvSpPr>
          <p:nvPr>
            <p:ph idx="1"/>
          </p:nvPr>
        </p:nvSpPr>
        <p:spPr>
          <a:xfrm>
            <a:off x="762000" y="1023945"/>
            <a:ext cx="8382000" cy="5032987"/>
          </a:xfrm>
        </p:spPr>
        <p:txBody>
          <a:bodyPr>
            <a:noAutofit/>
          </a:bodyPr>
          <a:lstStyle/>
          <a:p>
            <a:pPr>
              <a:buNone/>
            </a:pPr>
            <a:r>
              <a:rPr lang="en-US" sz="2000" b="1" dirty="0" smtClean="0"/>
              <a:t>Issue to be uncovered: </a:t>
            </a:r>
          </a:p>
          <a:p>
            <a:pPr>
              <a:buNone/>
            </a:pPr>
            <a:r>
              <a:rPr lang="en-US" sz="2000" b="1" dirty="0" smtClean="0"/>
              <a:t>Developing Sales Training Programs: Professional and Solution Selling</a:t>
            </a:r>
          </a:p>
          <a:p>
            <a:pPr>
              <a:buNone/>
            </a:pPr>
            <a:endParaRPr lang="en-US" sz="2000" b="1" dirty="0" smtClean="0"/>
          </a:p>
          <a:p>
            <a:pPr>
              <a:buNone/>
            </a:pPr>
            <a:r>
              <a:rPr lang="en-US" sz="1600" i="1" dirty="0" smtClean="0"/>
              <a:t>Desired outcome: To identify the skills and techniques to make your team more effective:</a:t>
            </a:r>
          </a:p>
          <a:p>
            <a:pPr marL="457200" indent="-457200">
              <a:buAutoNum type="arabicParenR"/>
            </a:pPr>
            <a:r>
              <a:rPr lang="en-US" sz="2000" dirty="0" smtClean="0"/>
              <a:t>Describe the most effective sales meeting you have ever had:</a:t>
            </a:r>
          </a:p>
          <a:p>
            <a:pPr marL="857250" lvl="1" indent="-457200"/>
            <a:r>
              <a:rPr lang="en-US" sz="1600" dirty="0" smtClean="0"/>
              <a:t>What made it unique?</a:t>
            </a:r>
          </a:p>
          <a:p>
            <a:pPr marL="857250" lvl="1" indent="-457200"/>
            <a:r>
              <a:rPr lang="en-US" sz="1600" dirty="0" smtClean="0"/>
              <a:t>What did you say?</a:t>
            </a:r>
          </a:p>
          <a:p>
            <a:pPr marL="857250" lvl="1" indent="-457200"/>
            <a:r>
              <a:rPr lang="en-US" sz="1600" dirty="0" smtClean="0"/>
              <a:t>What was the impact?</a:t>
            </a:r>
          </a:p>
          <a:p>
            <a:pPr marL="857250" lvl="1" indent="-457200"/>
            <a:endParaRPr lang="en-US" sz="1600" dirty="0" smtClean="0"/>
          </a:p>
          <a:p>
            <a:pPr marL="457200" indent="-457200">
              <a:buNone/>
            </a:pPr>
            <a:r>
              <a:rPr lang="en-US" sz="1600" i="1" dirty="0" smtClean="0"/>
              <a:t>Desired outcome: To create an effective training program:</a:t>
            </a:r>
          </a:p>
          <a:p>
            <a:pPr marL="857250" lvl="1" indent="-457200"/>
            <a:endParaRPr lang="en-US" sz="1600" dirty="0" smtClean="0"/>
          </a:p>
          <a:p>
            <a:pPr marL="457200" indent="-457200">
              <a:buAutoNum type="arabicParenR" startAt="2"/>
            </a:pPr>
            <a:r>
              <a:rPr lang="en-US" sz="2000" dirty="0" smtClean="0"/>
              <a:t>Describe your favorite teacher at school:</a:t>
            </a:r>
          </a:p>
          <a:p>
            <a:pPr marL="857250" lvl="1" indent="-457200"/>
            <a:r>
              <a:rPr lang="en-US" sz="1600" dirty="0" smtClean="0"/>
              <a:t>Why were they your favorite?</a:t>
            </a:r>
          </a:p>
          <a:p>
            <a:pPr marL="857250" lvl="1" indent="-457200"/>
            <a:r>
              <a:rPr lang="en-US" sz="1600" dirty="0" smtClean="0"/>
              <a:t>How did they convey the information to you?</a:t>
            </a:r>
          </a:p>
          <a:p>
            <a:pPr marL="857250" lvl="1" indent="-457200"/>
            <a:r>
              <a:rPr lang="en-US" sz="1600" dirty="0" smtClean="0"/>
              <a:t>Why do you think you retained the information they taught you?</a:t>
            </a:r>
          </a:p>
          <a:p>
            <a:pPr marL="857250" lvl="1" indent="-457200">
              <a:buAutoNum type="arabicParenR"/>
            </a:pPr>
            <a:endParaRPr lang="en-US" sz="1600" dirty="0" smtClean="0"/>
          </a:p>
        </p:txBody>
      </p:sp>
    </p:spTree>
    <p:extLst>
      <p:ext uri="{BB962C8B-B14F-4D97-AF65-F5344CB8AC3E}">
        <p14:creationId xmlns:p14="http://schemas.microsoft.com/office/powerpoint/2010/main" val="307801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00200" y="228600"/>
            <a:ext cx="6321234" cy="838200"/>
          </a:xfrm>
        </p:spPr>
        <p:txBody>
          <a:bodyPr/>
          <a:lstStyle/>
          <a:p>
            <a:r>
              <a:rPr lang="fr-FR" dirty="0" err="1" smtClean="0"/>
              <a:t>What</a:t>
            </a:r>
            <a:r>
              <a:rPr lang="fr-FR" dirty="0" smtClean="0"/>
              <a:t> </a:t>
            </a:r>
            <a:r>
              <a:rPr lang="fr-FR" dirty="0" err="1" smtClean="0"/>
              <a:t>we</a:t>
            </a:r>
            <a:r>
              <a:rPr lang="fr-FR" dirty="0" smtClean="0"/>
              <a:t> </a:t>
            </a:r>
            <a:r>
              <a:rPr lang="fr-FR" dirty="0" err="1" smtClean="0"/>
              <a:t>heard</a:t>
            </a:r>
            <a:r>
              <a:rPr lang="fr-FR" dirty="0" smtClean="0"/>
              <a:t>…</a:t>
            </a:r>
            <a:br>
              <a:rPr lang="fr-FR" dirty="0" smtClean="0"/>
            </a:br>
            <a:r>
              <a:rPr lang="fr-FR" dirty="0" smtClean="0"/>
              <a:t>Global sales </a:t>
            </a:r>
            <a:r>
              <a:rPr lang="fr-FR" dirty="0" err="1" smtClean="0"/>
              <a:t>strategy</a:t>
            </a:r>
            <a:endParaRPr lang="fr-FR" dirty="0"/>
          </a:p>
        </p:txBody>
      </p:sp>
      <p:sp>
        <p:nvSpPr>
          <p:cNvPr id="8" name="ZoneTexte 7"/>
          <p:cNvSpPr txBox="1"/>
          <p:nvPr/>
        </p:nvSpPr>
        <p:spPr>
          <a:xfrm rot="19563182">
            <a:off x="1267617" y="3964833"/>
            <a:ext cx="4330119" cy="414724"/>
          </a:xfrm>
          <a:prstGeom prst="rect">
            <a:avLst/>
          </a:prstGeom>
          <a:solidFill>
            <a:schemeClr val="bg1"/>
          </a:solidFill>
        </p:spPr>
        <p:txBody>
          <a:bodyPr wrap="square" rtlCol="0">
            <a:spAutoFit/>
          </a:bodyPr>
          <a:lstStyle/>
          <a:p>
            <a:pPr fontAlgn="base">
              <a:spcBef>
                <a:spcPct val="0"/>
              </a:spcBef>
              <a:spcAft>
                <a:spcPct val="0"/>
              </a:spcAft>
            </a:pPr>
            <a:endParaRPr lang="fr-FR" b="1" dirty="0">
              <a:solidFill>
                <a:srgbClr val="000066"/>
              </a:solidFill>
              <a:cs typeface="Arial" pitchFamily="-60" charset="0"/>
            </a:endParaRPr>
          </a:p>
        </p:txBody>
      </p:sp>
      <p:cxnSp>
        <p:nvCxnSpPr>
          <p:cNvPr id="21" name="Straight Connector 10"/>
          <p:cNvCxnSpPr/>
          <p:nvPr/>
        </p:nvCxnSpPr>
        <p:spPr bwMode="auto">
          <a:xfrm>
            <a:off x="835589" y="1135111"/>
            <a:ext cx="0" cy="5112000"/>
          </a:xfrm>
          <a:prstGeom prst="line">
            <a:avLst/>
          </a:prstGeom>
          <a:solidFill>
            <a:schemeClr val="accent1"/>
          </a:solidFill>
          <a:ln w="76200" cap="flat" cmpd="sng" algn="ctr">
            <a:solidFill>
              <a:srgbClr val="002060"/>
            </a:solidFill>
            <a:prstDash val="solid"/>
            <a:round/>
            <a:headEnd type="arrow" w="med" len="med"/>
            <a:tailEnd type="none" w="med" len="med"/>
          </a:ln>
          <a:effectLst/>
        </p:spPr>
      </p:cxnSp>
      <p:cxnSp>
        <p:nvCxnSpPr>
          <p:cNvPr id="22" name="Straight Connector 14"/>
          <p:cNvCxnSpPr/>
          <p:nvPr/>
        </p:nvCxnSpPr>
        <p:spPr bwMode="auto">
          <a:xfrm flipH="1" flipV="1">
            <a:off x="830334" y="6241856"/>
            <a:ext cx="7596000" cy="1283"/>
          </a:xfrm>
          <a:prstGeom prst="line">
            <a:avLst/>
          </a:prstGeom>
          <a:solidFill>
            <a:schemeClr val="accent1"/>
          </a:solidFill>
          <a:ln w="76200" cap="flat" cmpd="sng" algn="ctr">
            <a:solidFill>
              <a:srgbClr val="002060"/>
            </a:solidFill>
            <a:prstDash val="solid"/>
            <a:round/>
            <a:headEnd type="arrow" w="med" len="med"/>
            <a:tailEnd type="none" w="med" len="med"/>
          </a:ln>
          <a:effectLst/>
        </p:spPr>
      </p:cxnSp>
      <p:sp>
        <p:nvSpPr>
          <p:cNvPr id="5" name="Flèche droite 4"/>
          <p:cNvSpPr/>
          <p:nvPr/>
        </p:nvSpPr>
        <p:spPr bwMode="auto">
          <a:xfrm rot="20084137">
            <a:off x="1126750" y="1497493"/>
            <a:ext cx="7510641" cy="3968093"/>
          </a:xfrm>
          <a:prstGeom prst="right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pPr>
            <a:endParaRPr lang="fr-FR" b="1" dirty="0" smtClean="0">
              <a:solidFill>
                <a:srgbClr val="000066"/>
              </a:solidFill>
              <a:cs typeface="Arial" pitchFamily="-60" charset="0"/>
            </a:endParaRPr>
          </a:p>
          <a:p>
            <a:pPr algn="ctr" fontAlgn="base">
              <a:spcBef>
                <a:spcPct val="50000"/>
              </a:spcBef>
              <a:spcAft>
                <a:spcPct val="0"/>
              </a:spcAft>
            </a:pPr>
            <a:endParaRPr lang="fr-FR" b="1" dirty="0" smtClean="0">
              <a:solidFill>
                <a:srgbClr val="000066"/>
              </a:solidFill>
              <a:cs typeface="Arial" pitchFamily="-60" charset="0"/>
            </a:endParaRPr>
          </a:p>
        </p:txBody>
      </p:sp>
      <p:sp>
        <p:nvSpPr>
          <p:cNvPr id="23" name="TextBox 16"/>
          <p:cNvSpPr txBox="1"/>
          <p:nvPr/>
        </p:nvSpPr>
        <p:spPr>
          <a:xfrm>
            <a:off x="2017997" y="6432325"/>
            <a:ext cx="1213945" cy="400110"/>
          </a:xfrm>
          <a:prstGeom prst="rect">
            <a:avLst/>
          </a:prstGeom>
          <a:noFill/>
        </p:spPr>
        <p:txBody>
          <a:bodyPr wrap="square" rtlCol="0">
            <a:spAutoFit/>
          </a:bodyPr>
          <a:lstStyle/>
          <a:p>
            <a:pPr fontAlgn="base">
              <a:spcBef>
                <a:spcPct val="0"/>
              </a:spcBef>
              <a:spcAft>
                <a:spcPct val="0"/>
              </a:spcAft>
            </a:pPr>
            <a:r>
              <a:rPr lang="fr-FR" sz="2000" b="1" dirty="0" smtClean="0">
                <a:solidFill>
                  <a:srgbClr val="455C99">
                    <a:lumMod val="75000"/>
                  </a:srgbClr>
                </a:solidFill>
                <a:cs typeface="Arial" pitchFamily="-60" charset="0"/>
              </a:rPr>
              <a:t>2012</a:t>
            </a:r>
            <a:endParaRPr lang="fr-FR" sz="2000" b="1" dirty="0">
              <a:solidFill>
                <a:srgbClr val="455C99">
                  <a:lumMod val="75000"/>
                </a:srgbClr>
              </a:solidFill>
              <a:cs typeface="Arial" pitchFamily="-60" charset="0"/>
            </a:endParaRPr>
          </a:p>
        </p:txBody>
      </p:sp>
      <p:sp>
        <p:nvSpPr>
          <p:cNvPr id="24" name="TextBox 17"/>
          <p:cNvSpPr txBox="1"/>
          <p:nvPr/>
        </p:nvSpPr>
        <p:spPr>
          <a:xfrm>
            <a:off x="3668126" y="6437221"/>
            <a:ext cx="1213945" cy="400110"/>
          </a:xfrm>
          <a:prstGeom prst="rect">
            <a:avLst/>
          </a:prstGeom>
          <a:noFill/>
        </p:spPr>
        <p:txBody>
          <a:bodyPr wrap="square" rtlCol="0">
            <a:spAutoFit/>
          </a:bodyPr>
          <a:lstStyle/>
          <a:p>
            <a:pPr fontAlgn="base">
              <a:spcBef>
                <a:spcPct val="0"/>
              </a:spcBef>
              <a:spcAft>
                <a:spcPct val="0"/>
              </a:spcAft>
            </a:pPr>
            <a:r>
              <a:rPr lang="fr-FR" sz="2000" b="1" dirty="0" smtClean="0">
                <a:solidFill>
                  <a:srgbClr val="455C99">
                    <a:lumMod val="75000"/>
                  </a:srgbClr>
                </a:solidFill>
                <a:cs typeface="Arial" pitchFamily="-60" charset="0"/>
              </a:rPr>
              <a:t>2013</a:t>
            </a:r>
            <a:endParaRPr lang="fr-FR" sz="2000" b="1" dirty="0">
              <a:solidFill>
                <a:srgbClr val="455C99">
                  <a:lumMod val="75000"/>
                </a:srgbClr>
              </a:solidFill>
              <a:cs typeface="Arial" pitchFamily="-60" charset="0"/>
            </a:endParaRPr>
          </a:p>
        </p:txBody>
      </p:sp>
      <p:sp>
        <p:nvSpPr>
          <p:cNvPr id="25" name="TextBox 18"/>
          <p:cNvSpPr txBox="1"/>
          <p:nvPr/>
        </p:nvSpPr>
        <p:spPr>
          <a:xfrm>
            <a:off x="5263125" y="6437221"/>
            <a:ext cx="1213945" cy="400110"/>
          </a:xfrm>
          <a:prstGeom prst="rect">
            <a:avLst/>
          </a:prstGeom>
          <a:noFill/>
        </p:spPr>
        <p:txBody>
          <a:bodyPr wrap="square" rtlCol="0">
            <a:spAutoFit/>
          </a:bodyPr>
          <a:lstStyle/>
          <a:p>
            <a:pPr fontAlgn="base">
              <a:spcBef>
                <a:spcPct val="0"/>
              </a:spcBef>
              <a:spcAft>
                <a:spcPct val="0"/>
              </a:spcAft>
            </a:pPr>
            <a:r>
              <a:rPr lang="fr-FR" sz="2000" b="1" dirty="0" smtClean="0">
                <a:solidFill>
                  <a:srgbClr val="455C99">
                    <a:lumMod val="75000"/>
                  </a:srgbClr>
                </a:solidFill>
                <a:cs typeface="Arial" pitchFamily="-60" charset="0"/>
              </a:rPr>
              <a:t>2014</a:t>
            </a:r>
            <a:endParaRPr lang="fr-FR" sz="2000" b="1" dirty="0">
              <a:solidFill>
                <a:srgbClr val="455C99">
                  <a:lumMod val="75000"/>
                </a:srgbClr>
              </a:solidFill>
              <a:cs typeface="Arial" pitchFamily="-60" charset="0"/>
            </a:endParaRPr>
          </a:p>
        </p:txBody>
      </p:sp>
      <p:sp>
        <p:nvSpPr>
          <p:cNvPr id="26" name="TextBox 19"/>
          <p:cNvSpPr txBox="1"/>
          <p:nvPr/>
        </p:nvSpPr>
        <p:spPr>
          <a:xfrm>
            <a:off x="6850177" y="6457890"/>
            <a:ext cx="1213945" cy="400110"/>
          </a:xfrm>
          <a:prstGeom prst="rect">
            <a:avLst/>
          </a:prstGeom>
          <a:noFill/>
        </p:spPr>
        <p:txBody>
          <a:bodyPr wrap="square" rtlCol="0">
            <a:spAutoFit/>
          </a:bodyPr>
          <a:lstStyle/>
          <a:p>
            <a:pPr fontAlgn="base">
              <a:spcBef>
                <a:spcPct val="0"/>
              </a:spcBef>
              <a:spcAft>
                <a:spcPct val="0"/>
              </a:spcAft>
            </a:pPr>
            <a:r>
              <a:rPr lang="fr-FR" sz="2000" b="1" dirty="0" smtClean="0">
                <a:solidFill>
                  <a:srgbClr val="455C99">
                    <a:lumMod val="75000"/>
                  </a:srgbClr>
                </a:solidFill>
                <a:cs typeface="Arial" pitchFamily="-60" charset="0"/>
              </a:rPr>
              <a:t>2015</a:t>
            </a:r>
            <a:endParaRPr lang="fr-FR" sz="2000" b="1" dirty="0">
              <a:solidFill>
                <a:srgbClr val="455C99">
                  <a:lumMod val="75000"/>
                </a:srgbClr>
              </a:solidFill>
              <a:cs typeface="Arial" pitchFamily="-60" charset="0"/>
            </a:endParaRPr>
          </a:p>
        </p:txBody>
      </p:sp>
      <p:sp>
        <p:nvSpPr>
          <p:cNvPr id="27" name="TextBox 16"/>
          <p:cNvSpPr txBox="1"/>
          <p:nvPr/>
        </p:nvSpPr>
        <p:spPr>
          <a:xfrm rot="16200000">
            <a:off x="-215130" y="3316468"/>
            <a:ext cx="1381470" cy="707886"/>
          </a:xfrm>
          <a:prstGeom prst="rect">
            <a:avLst/>
          </a:prstGeom>
          <a:noFill/>
        </p:spPr>
        <p:txBody>
          <a:bodyPr wrap="square" rtlCol="0">
            <a:spAutoFit/>
          </a:bodyPr>
          <a:lstStyle/>
          <a:p>
            <a:pPr fontAlgn="base">
              <a:spcBef>
                <a:spcPct val="0"/>
              </a:spcBef>
              <a:spcAft>
                <a:spcPct val="0"/>
              </a:spcAft>
            </a:pPr>
            <a:r>
              <a:rPr lang="fr-FR" sz="2000" b="1" dirty="0" smtClean="0">
                <a:solidFill>
                  <a:srgbClr val="455C99">
                    <a:lumMod val="75000"/>
                  </a:srgbClr>
                </a:solidFill>
                <a:cs typeface="Arial" pitchFamily="-60" charset="0"/>
              </a:rPr>
              <a:t>GP in €uros</a:t>
            </a:r>
            <a:endParaRPr lang="fr-FR" sz="2000" b="1" dirty="0">
              <a:solidFill>
                <a:srgbClr val="455C99">
                  <a:lumMod val="75000"/>
                </a:srgbClr>
              </a:solidFill>
              <a:cs typeface="Arial" pitchFamily="-60" charset="0"/>
            </a:endParaRPr>
          </a:p>
        </p:txBody>
      </p:sp>
      <p:grpSp>
        <p:nvGrpSpPr>
          <p:cNvPr id="34" name="Groupe 33"/>
          <p:cNvGrpSpPr/>
          <p:nvPr/>
        </p:nvGrpSpPr>
        <p:grpSpPr>
          <a:xfrm rot="20097023">
            <a:off x="1445673" y="2956192"/>
            <a:ext cx="5273204" cy="1726248"/>
            <a:chOff x="4466258" y="2487677"/>
            <a:chExt cx="3674701" cy="1726248"/>
          </a:xfrm>
        </p:grpSpPr>
        <p:sp>
          <p:nvSpPr>
            <p:cNvPr id="30" name="ZoneTexte 29"/>
            <p:cNvSpPr txBox="1"/>
            <p:nvPr/>
          </p:nvSpPr>
          <p:spPr>
            <a:xfrm>
              <a:off x="4466258" y="2487677"/>
              <a:ext cx="3610302" cy="369332"/>
            </a:xfrm>
            <a:prstGeom prst="rect">
              <a:avLst/>
            </a:prstGeom>
            <a:solidFill>
              <a:schemeClr val="bg1"/>
            </a:solidFill>
          </p:spPr>
          <p:txBody>
            <a:bodyPr wrap="square" rtlCol="0">
              <a:spAutoFit/>
            </a:bodyPr>
            <a:lstStyle/>
            <a:p>
              <a:pPr fontAlgn="base">
                <a:spcBef>
                  <a:spcPct val="0"/>
                </a:spcBef>
                <a:spcAft>
                  <a:spcPct val="0"/>
                </a:spcAft>
              </a:pPr>
              <a:r>
                <a:rPr lang="fr-FR" b="1" dirty="0" smtClean="0">
                  <a:solidFill>
                    <a:srgbClr val="455C99">
                      <a:lumMod val="75000"/>
                    </a:srgbClr>
                  </a:solidFill>
                  <a:cs typeface="Arial" pitchFamily="-60" charset="0"/>
                </a:rPr>
                <a:t>TEAM/CONSIGNEE SELLING </a:t>
              </a:r>
              <a:r>
                <a:rPr lang="fr-FR" sz="1400" b="1" dirty="0" smtClean="0">
                  <a:solidFill>
                    <a:srgbClr val="455C99">
                      <a:lumMod val="75000"/>
                    </a:srgbClr>
                  </a:solidFill>
                  <a:cs typeface="Arial" pitchFamily="-60" charset="0"/>
                </a:rPr>
                <a:t>(CRM, Leads,…)</a:t>
              </a:r>
              <a:endParaRPr lang="fr-FR" sz="1400" b="1" dirty="0">
                <a:solidFill>
                  <a:srgbClr val="455C99">
                    <a:lumMod val="75000"/>
                  </a:srgbClr>
                </a:solidFill>
                <a:cs typeface="Arial" pitchFamily="-60" charset="0"/>
              </a:endParaRPr>
            </a:p>
          </p:txBody>
        </p:sp>
        <p:sp>
          <p:nvSpPr>
            <p:cNvPr id="31" name="ZoneTexte 30"/>
            <p:cNvSpPr txBox="1"/>
            <p:nvPr/>
          </p:nvSpPr>
          <p:spPr>
            <a:xfrm>
              <a:off x="4497738" y="2911345"/>
              <a:ext cx="3610302" cy="369332"/>
            </a:xfrm>
            <a:prstGeom prst="rect">
              <a:avLst/>
            </a:prstGeom>
            <a:solidFill>
              <a:srgbClr val="FF6600"/>
            </a:solidFill>
            <a:ln>
              <a:solidFill>
                <a:schemeClr val="bg1"/>
              </a:solidFill>
            </a:ln>
          </p:spPr>
          <p:txBody>
            <a:bodyPr wrap="square" rtlCol="0">
              <a:spAutoFit/>
            </a:bodyPr>
            <a:lstStyle/>
            <a:p>
              <a:pPr fontAlgn="base">
                <a:spcBef>
                  <a:spcPct val="0"/>
                </a:spcBef>
                <a:spcAft>
                  <a:spcPct val="0"/>
                </a:spcAft>
              </a:pPr>
              <a:r>
                <a:rPr lang="fr-FR" b="1" dirty="0" smtClean="0">
                  <a:solidFill>
                    <a:srgbClr val="455C99">
                      <a:lumMod val="75000"/>
                    </a:srgbClr>
                  </a:solidFill>
                  <a:cs typeface="Arial" pitchFamily="-60" charset="0"/>
                </a:rPr>
                <a:t>LARGE CLIENTS ACQUISITION </a:t>
              </a:r>
              <a:r>
                <a:rPr lang="fr-FR" sz="1400" b="1" dirty="0" smtClean="0">
                  <a:solidFill>
                    <a:srgbClr val="455C99">
                      <a:lumMod val="75000"/>
                    </a:srgbClr>
                  </a:solidFill>
                  <a:cs typeface="Arial" pitchFamily="-60" charset="0"/>
                </a:rPr>
                <a:t>(KA </a:t>
              </a:r>
              <a:r>
                <a:rPr lang="fr-FR" sz="1400" b="1" dirty="0" err="1" smtClean="0">
                  <a:solidFill>
                    <a:srgbClr val="455C99">
                      <a:lumMod val="75000"/>
                    </a:srgbClr>
                  </a:solidFill>
                  <a:cs typeface="Arial" pitchFamily="-60" charset="0"/>
                </a:rPr>
                <a:t>list</a:t>
              </a:r>
              <a:r>
                <a:rPr lang="fr-FR" sz="1400" b="1" dirty="0" smtClean="0">
                  <a:solidFill>
                    <a:srgbClr val="455C99">
                      <a:lumMod val="75000"/>
                    </a:srgbClr>
                  </a:solidFill>
                  <a:cs typeface="Arial" pitchFamily="-60" charset="0"/>
                </a:rPr>
                <a:t>, Pipeline</a:t>
              </a:r>
              <a:endParaRPr lang="fr-FR" sz="1400" b="1" dirty="0">
                <a:solidFill>
                  <a:srgbClr val="455C99">
                    <a:lumMod val="75000"/>
                  </a:srgbClr>
                </a:solidFill>
                <a:cs typeface="Arial" pitchFamily="-60" charset="0"/>
              </a:endParaRPr>
            </a:p>
          </p:txBody>
        </p:sp>
        <p:sp>
          <p:nvSpPr>
            <p:cNvPr id="32" name="ZoneTexte 31"/>
            <p:cNvSpPr txBox="1"/>
            <p:nvPr/>
          </p:nvSpPr>
          <p:spPr>
            <a:xfrm>
              <a:off x="4495955" y="3363287"/>
              <a:ext cx="3610302" cy="369332"/>
            </a:xfrm>
            <a:prstGeom prst="rect">
              <a:avLst/>
            </a:prstGeom>
            <a:solidFill>
              <a:schemeClr val="bg1"/>
            </a:solidFill>
          </p:spPr>
          <p:txBody>
            <a:bodyPr wrap="square" rtlCol="0">
              <a:spAutoFit/>
            </a:bodyPr>
            <a:lstStyle/>
            <a:p>
              <a:pPr fontAlgn="base">
                <a:spcBef>
                  <a:spcPct val="0"/>
                </a:spcBef>
                <a:spcAft>
                  <a:spcPct val="0"/>
                </a:spcAft>
              </a:pPr>
              <a:r>
                <a:rPr lang="fr-FR" b="1" dirty="0" smtClean="0">
                  <a:solidFill>
                    <a:srgbClr val="455C99">
                      <a:lumMod val="75000"/>
                    </a:srgbClr>
                  </a:solidFill>
                  <a:cs typeface="Arial" pitchFamily="-60" charset="0"/>
                </a:rPr>
                <a:t>SME / VERTICAL MARKETS </a:t>
              </a:r>
              <a:r>
                <a:rPr lang="fr-FR" sz="1400" b="1" dirty="0" smtClean="0">
                  <a:solidFill>
                    <a:srgbClr val="455C99">
                      <a:lumMod val="75000"/>
                    </a:srgbClr>
                  </a:solidFill>
                  <a:cs typeface="Arial" pitchFamily="-60" charset="0"/>
                </a:rPr>
                <a:t>(W&amp;S, F&amp;T, …)</a:t>
              </a:r>
              <a:endParaRPr lang="fr-FR" sz="1400" b="1" dirty="0">
                <a:solidFill>
                  <a:srgbClr val="455C99">
                    <a:lumMod val="75000"/>
                  </a:srgbClr>
                </a:solidFill>
                <a:cs typeface="Arial" pitchFamily="-60" charset="0"/>
              </a:endParaRPr>
            </a:p>
          </p:txBody>
        </p:sp>
        <p:sp>
          <p:nvSpPr>
            <p:cNvPr id="33" name="ZoneTexte 32"/>
            <p:cNvSpPr txBox="1"/>
            <p:nvPr/>
          </p:nvSpPr>
          <p:spPr>
            <a:xfrm>
              <a:off x="4530657" y="3844593"/>
              <a:ext cx="3610302" cy="369332"/>
            </a:xfrm>
            <a:prstGeom prst="rect">
              <a:avLst/>
            </a:prstGeom>
            <a:solidFill>
              <a:srgbClr val="FF6600"/>
            </a:solidFill>
            <a:ln>
              <a:solidFill>
                <a:schemeClr val="bg1"/>
              </a:solidFill>
            </a:ln>
          </p:spPr>
          <p:txBody>
            <a:bodyPr wrap="square" rtlCol="0">
              <a:spAutoFit/>
            </a:bodyPr>
            <a:lstStyle/>
            <a:p>
              <a:pPr fontAlgn="base">
                <a:spcBef>
                  <a:spcPct val="0"/>
                </a:spcBef>
                <a:spcAft>
                  <a:spcPct val="0"/>
                </a:spcAft>
              </a:pPr>
              <a:r>
                <a:rPr lang="fr-FR" b="1" dirty="0" smtClean="0">
                  <a:solidFill>
                    <a:srgbClr val="455C99">
                      <a:lumMod val="75000"/>
                    </a:srgbClr>
                  </a:solidFill>
                  <a:cs typeface="Arial" pitchFamily="-60" charset="0"/>
                </a:rPr>
                <a:t>PEOPLE EMPOWEREMENT </a:t>
              </a:r>
              <a:r>
                <a:rPr lang="fr-FR" sz="1400" b="1" dirty="0" smtClean="0">
                  <a:solidFill>
                    <a:srgbClr val="455C99">
                      <a:lumMod val="75000"/>
                    </a:srgbClr>
                  </a:solidFill>
                  <a:cs typeface="Arial" pitchFamily="-60" charset="0"/>
                </a:rPr>
                <a:t>(Training, </a:t>
              </a:r>
              <a:r>
                <a:rPr lang="fr-FR" sz="1400" b="1" dirty="0" err="1" smtClean="0">
                  <a:solidFill>
                    <a:srgbClr val="455C99">
                      <a:lumMod val="75000"/>
                    </a:srgbClr>
                  </a:solidFill>
                  <a:cs typeface="Arial" pitchFamily="-60" charset="0"/>
                </a:rPr>
                <a:t>MBO’s</a:t>
              </a:r>
              <a:r>
                <a:rPr lang="fr-FR" sz="1400" b="1" dirty="0" smtClean="0">
                  <a:solidFill>
                    <a:srgbClr val="455C99">
                      <a:lumMod val="75000"/>
                    </a:srgbClr>
                  </a:solidFill>
                  <a:cs typeface="Arial" pitchFamily="-60" charset="0"/>
                </a:rPr>
                <a:t>, …)</a:t>
              </a:r>
              <a:endParaRPr lang="fr-FR" sz="1400" b="1" dirty="0">
                <a:solidFill>
                  <a:srgbClr val="455C99">
                    <a:lumMod val="75000"/>
                  </a:srgbClr>
                </a:solidFill>
                <a:cs typeface="Arial" pitchFamily="-60" charset="0"/>
              </a:endParaRPr>
            </a:p>
          </p:txBody>
        </p:sp>
      </p:grpSp>
      <p:sp>
        <p:nvSpPr>
          <p:cNvPr id="35" name="Ellipse 34"/>
          <p:cNvSpPr/>
          <p:nvPr/>
        </p:nvSpPr>
        <p:spPr>
          <a:xfrm>
            <a:off x="6477070" y="1662863"/>
            <a:ext cx="1476690" cy="1471687"/>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ZoneTexte 35"/>
          <p:cNvSpPr txBox="1"/>
          <p:nvPr/>
        </p:nvSpPr>
        <p:spPr>
          <a:xfrm>
            <a:off x="6618968" y="1960159"/>
            <a:ext cx="1161361" cy="923330"/>
          </a:xfrm>
          <a:prstGeom prst="rect">
            <a:avLst/>
          </a:prstGeom>
          <a:noFill/>
        </p:spPr>
        <p:txBody>
          <a:bodyPr wrap="square" rtlCol="0">
            <a:spAutoFit/>
          </a:bodyPr>
          <a:lstStyle/>
          <a:p>
            <a:pPr algn="ctr" fontAlgn="base">
              <a:spcBef>
                <a:spcPct val="0"/>
              </a:spcBef>
              <a:spcAft>
                <a:spcPct val="0"/>
              </a:spcAft>
            </a:pPr>
            <a:r>
              <a:rPr lang="fr-FR" b="1" dirty="0" smtClean="0">
                <a:solidFill>
                  <a:srgbClr val="FFFFFF"/>
                </a:solidFill>
                <a:cs typeface="Arial" pitchFamily="-60" charset="0"/>
              </a:rPr>
              <a:t>Sales Target 2015</a:t>
            </a:r>
            <a:endParaRPr lang="fr-FR" b="1" dirty="0">
              <a:solidFill>
                <a:srgbClr val="FFFFFF"/>
              </a:solidFill>
              <a:cs typeface="Arial" pitchFamily="-60" charset="0"/>
            </a:endParaRPr>
          </a:p>
        </p:txBody>
      </p:sp>
    </p:spTree>
    <p:extLst>
      <p:ext uri="{BB962C8B-B14F-4D97-AF65-F5344CB8AC3E}">
        <p14:creationId xmlns:p14="http://schemas.microsoft.com/office/powerpoint/2010/main" val="39331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What We Heard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9440146"/>
              </p:ext>
            </p:extLst>
          </p:nvPr>
        </p:nvGraphicFramePr>
        <p:xfrm>
          <a:off x="1600200" y="1324769"/>
          <a:ext cx="5638800" cy="393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855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The question that we </a:t>
            </a:r>
            <a:r>
              <a:rPr lang="en-US" dirty="0" smtClean="0"/>
              <a:t>addressed…</a:t>
            </a:r>
            <a:endParaRPr lang="en-US" dirty="0"/>
          </a:p>
        </p:txBody>
      </p:sp>
      <p:sp>
        <p:nvSpPr>
          <p:cNvPr id="4" name="Rounded Rectangle 3"/>
          <p:cNvSpPr/>
          <p:nvPr/>
        </p:nvSpPr>
        <p:spPr bwMode="auto">
          <a:xfrm>
            <a:off x="1295400" y="1676400"/>
            <a:ext cx="6858000" cy="3657600"/>
          </a:xfrm>
          <a:prstGeom prst="round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Content Placeholder 2"/>
          <p:cNvSpPr>
            <a:spLocks noGrp="1"/>
          </p:cNvSpPr>
          <p:nvPr>
            <p:ph idx="1"/>
          </p:nvPr>
        </p:nvSpPr>
        <p:spPr>
          <a:xfrm>
            <a:off x="1371600" y="1961412"/>
            <a:ext cx="6629400" cy="2991588"/>
          </a:xfrm>
        </p:spPr>
        <p:txBody>
          <a:bodyPr/>
          <a:lstStyle/>
          <a:p>
            <a:pPr marL="0" indent="0" algn="ctr">
              <a:buNone/>
            </a:pPr>
            <a:r>
              <a:rPr lang="en-US" sz="5400" b="1" dirty="0" smtClean="0">
                <a:solidFill>
                  <a:schemeClr val="bg1"/>
                </a:solidFill>
              </a:rPr>
              <a:t>How can </a:t>
            </a:r>
            <a:r>
              <a:rPr lang="en-US" sz="5400" b="1" dirty="0" err="1" smtClean="0">
                <a:solidFill>
                  <a:schemeClr val="bg1"/>
                </a:solidFill>
              </a:rPr>
              <a:t>Clasquin</a:t>
            </a:r>
            <a:r>
              <a:rPr lang="en-US" sz="5400" b="1" dirty="0" smtClean="0">
                <a:solidFill>
                  <a:schemeClr val="bg1"/>
                </a:solidFill>
              </a:rPr>
              <a:t> implement a sustainable global sales strategy?</a:t>
            </a:r>
            <a:endParaRPr lang="en-US" sz="5400" b="1" dirty="0">
              <a:solidFill>
                <a:schemeClr val="bg1"/>
              </a:solidFill>
            </a:endParaRPr>
          </a:p>
        </p:txBody>
      </p:sp>
    </p:spTree>
    <p:extLst>
      <p:ext uri="{BB962C8B-B14F-4D97-AF65-F5344CB8AC3E}">
        <p14:creationId xmlns:p14="http://schemas.microsoft.com/office/powerpoint/2010/main" val="902479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err="1" smtClean="0"/>
              <a:t>Clasquin</a:t>
            </a:r>
            <a:r>
              <a:rPr dirty="0" smtClean="0"/>
              <a:t>'s </a:t>
            </a:r>
            <a:r>
              <a:rPr lang="en-US" dirty="0" smtClean="0"/>
              <a:t>Successes</a:t>
            </a:r>
            <a:endParaRPr lang="en-US" dirty="0"/>
          </a:p>
        </p:txBody>
      </p:sp>
      <p:sp>
        <p:nvSpPr>
          <p:cNvPr id="3" name="Content Placeholder 2"/>
          <p:cNvSpPr>
            <a:spLocks noGrp="1"/>
          </p:cNvSpPr>
          <p:nvPr>
            <p:ph idx="1"/>
          </p:nvPr>
        </p:nvSpPr>
        <p:spPr>
          <a:xfrm>
            <a:off x="381000" y="1412875"/>
            <a:ext cx="8382000" cy="2559060"/>
          </a:xfrm>
        </p:spPr>
        <p:txBody>
          <a:bodyPr/>
          <a:lstStyle/>
          <a:p>
            <a:r>
              <a:rPr lang="en-US" dirty="0" smtClean="0"/>
              <a:t>A winning culture</a:t>
            </a:r>
          </a:p>
          <a:p>
            <a:r>
              <a:rPr lang="en-US" dirty="0" smtClean="0"/>
              <a:t>Year over year over year growth</a:t>
            </a:r>
          </a:p>
          <a:p>
            <a:r>
              <a:rPr lang="en-US" dirty="0" smtClean="0"/>
              <a:t>Tools are in place to increase the cohesiveness of teams</a:t>
            </a:r>
          </a:p>
          <a:p>
            <a:r>
              <a:rPr lang="en-US" dirty="0" smtClean="0"/>
              <a:t>Well positioned for global expansion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Barriers</a:t>
            </a:r>
            <a:endParaRPr lang="en-US" dirty="0"/>
          </a:p>
        </p:txBody>
      </p:sp>
      <p:sp>
        <p:nvSpPr>
          <p:cNvPr id="3" name="Content Placeholder 2"/>
          <p:cNvSpPr>
            <a:spLocks noGrp="1"/>
          </p:cNvSpPr>
          <p:nvPr>
            <p:ph idx="1"/>
          </p:nvPr>
        </p:nvSpPr>
        <p:spPr/>
        <p:txBody>
          <a:bodyPr>
            <a:noAutofit/>
          </a:bodyPr>
          <a:lstStyle/>
          <a:p>
            <a:r>
              <a:rPr lang="en-US" dirty="0" smtClean="0"/>
              <a:t>Communication process and methods are lacking</a:t>
            </a:r>
          </a:p>
          <a:p>
            <a:r>
              <a:rPr lang="en-US" dirty="0" smtClean="0"/>
              <a:t>Current organizational structure is confusing </a:t>
            </a:r>
          </a:p>
          <a:p>
            <a:r>
              <a:rPr lang="en-US" dirty="0" smtClean="0"/>
              <a:t>Process for understanding current sales force state is needed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Sales </a:t>
            </a:r>
            <a:br>
              <a:rPr lang="en-US" dirty="0" smtClean="0"/>
            </a:br>
            <a:r>
              <a:rPr dirty="0" smtClean="0"/>
              <a:t>Transformation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23416756"/>
              </p:ext>
            </p:extLst>
          </p:nvPr>
        </p:nvGraphicFramePr>
        <p:xfrm>
          <a:off x="2667000" y="1400969"/>
          <a:ext cx="5638800" cy="393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3151055" y="1218297"/>
            <a:ext cx="650664" cy="4191000"/>
            <a:chOff x="2084255" y="1751697"/>
            <a:chExt cx="650664" cy="4191000"/>
          </a:xfrm>
        </p:grpSpPr>
        <p:sp>
          <p:nvSpPr>
            <p:cNvPr id="16" name="Left-Right Arrow 15"/>
            <p:cNvSpPr/>
            <p:nvPr/>
          </p:nvSpPr>
          <p:spPr bwMode="auto">
            <a:xfrm rot="18515477">
              <a:off x="314087" y="3521865"/>
              <a:ext cx="4191000" cy="650664"/>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0" name="TextBox 9"/>
            <p:cNvSpPr txBox="1"/>
            <p:nvPr/>
          </p:nvSpPr>
          <p:spPr>
            <a:xfrm rot="18494186">
              <a:off x="1214113" y="3609698"/>
              <a:ext cx="2579552" cy="369332"/>
            </a:xfrm>
            <a:prstGeom prst="rect">
              <a:avLst/>
            </a:prstGeom>
            <a:noFill/>
          </p:spPr>
          <p:txBody>
            <a:bodyPr wrap="none" rtlCol="0">
              <a:spAutoFit/>
            </a:bodyPr>
            <a:lstStyle/>
            <a:p>
              <a:r>
                <a:rPr lang="en-US" b="1" dirty="0" smtClean="0">
                  <a:solidFill>
                    <a:schemeClr val="bg1"/>
                  </a:solidFill>
                </a:rPr>
                <a:t> CHANGE MANAGEMENT</a:t>
              </a:r>
              <a:endParaRPr lang="en-US" b="1" dirty="0">
                <a:solidFill>
                  <a:schemeClr val="bg1"/>
                </a:solidFill>
              </a:endParaRPr>
            </a:p>
          </p:txBody>
        </p:sp>
      </p:grpSp>
      <p:grpSp>
        <p:nvGrpSpPr>
          <p:cNvPr id="18" name="Group 17"/>
          <p:cNvGrpSpPr/>
          <p:nvPr/>
        </p:nvGrpSpPr>
        <p:grpSpPr>
          <a:xfrm>
            <a:off x="7257292" y="1370697"/>
            <a:ext cx="650664" cy="4191000"/>
            <a:chOff x="6190492" y="1904097"/>
            <a:chExt cx="650664" cy="4191000"/>
          </a:xfrm>
        </p:grpSpPr>
        <p:sp>
          <p:nvSpPr>
            <p:cNvPr id="17" name="Left-Right Arrow 16"/>
            <p:cNvSpPr/>
            <p:nvPr/>
          </p:nvSpPr>
          <p:spPr bwMode="auto">
            <a:xfrm rot="3230935">
              <a:off x="4420324" y="3674265"/>
              <a:ext cx="4191000" cy="650664"/>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1" name="TextBox 10"/>
            <p:cNvSpPr txBox="1"/>
            <p:nvPr/>
          </p:nvSpPr>
          <p:spPr>
            <a:xfrm rot="3185314">
              <a:off x="5106517" y="3814931"/>
              <a:ext cx="2818613" cy="369332"/>
            </a:xfrm>
            <a:prstGeom prst="rect">
              <a:avLst/>
            </a:prstGeom>
            <a:noFill/>
          </p:spPr>
          <p:txBody>
            <a:bodyPr wrap="none" rtlCol="0">
              <a:spAutoFit/>
            </a:bodyPr>
            <a:lstStyle/>
            <a:p>
              <a:r>
                <a:rPr lang="en-US" b="1" dirty="0" smtClean="0">
                  <a:solidFill>
                    <a:schemeClr val="bg1"/>
                  </a:solidFill>
                </a:rPr>
                <a:t>LEADERSHIP/SPONSORSHIP</a:t>
              </a:r>
              <a:endParaRPr lang="en-US" b="1" dirty="0">
                <a:solidFill>
                  <a:schemeClr val="bg1"/>
                </a:solidFill>
              </a:endParaRPr>
            </a:p>
          </p:txBody>
        </p:sp>
      </p:grpSp>
      <p:grpSp>
        <p:nvGrpSpPr>
          <p:cNvPr id="14" name="Group 13"/>
          <p:cNvGrpSpPr/>
          <p:nvPr/>
        </p:nvGrpSpPr>
        <p:grpSpPr>
          <a:xfrm>
            <a:off x="4255507" y="228600"/>
            <a:ext cx="2766586" cy="1724081"/>
            <a:chOff x="3188707" y="762000"/>
            <a:chExt cx="2766586" cy="1724081"/>
          </a:xfrm>
        </p:grpSpPr>
        <p:sp>
          <p:nvSpPr>
            <p:cNvPr id="4" name="Explosion 1 3"/>
            <p:cNvSpPr/>
            <p:nvPr/>
          </p:nvSpPr>
          <p:spPr bwMode="auto">
            <a:xfrm>
              <a:off x="3188707" y="762000"/>
              <a:ext cx="2766586" cy="1724081"/>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TextBox 5"/>
            <p:cNvSpPr txBox="1"/>
            <p:nvPr/>
          </p:nvSpPr>
          <p:spPr>
            <a:xfrm>
              <a:off x="3748088" y="1300874"/>
              <a:ext cx="1647823" cy="646331"/>
            </a:xfrm>
            <a:prstGeom prst="rect">
              <a:avLst/>
            </a:prstGeom>
            <a:noFill/>
          </p:spPr>
          <p:txBody>
            <a:bodyPr wrap="none" rtlCol="0">
              <a:spAutoFit/>
            </a:bodyPr>
            <a:lstStyle/>
            <a:p>
              <a:pPr algn="ctr"/>
              <a:r>
                <a:rPr lang="en-US" b="1" dirty="0" smtClean="0">
                  <a:solidFill>
                    <a:schemeClr val="bg1"/>
                  </a:solidFill>
                </a:rPr>
                <a:t>Organization</a:t>
              </a:r>
            </a:p>
            <a:p>
              <a:pPr algn="ctr"/>
              <a:r>
                <a:rPr lang="en-US" b="1" dirty="0" smtClean="0">
                  <a:solidFill>
                    <a:schemeClr val="bg1"/>
                  </a:solidFill>
                </a:rPr>
                <a:t>Transformation</a:t>
              </a:r>
              <a:endParaRPr lang="en-US" b="1" dirty="0">
                <a:solidFill>
                  <a:schemeClr val="bg1"/>
                </a:solidFill>
              </a:endParaRPr>
            </a:p>
          </p:txBody>
        </p:sp>
      </p:grpSp>
      <p:grpSp>
        <p:nvGrpSpPr>
          <p:cNvPr id="23" name="Group 22"/>
          <p:cNvGrpSpPr/>
          <p:nvPr/>
        </p:nvGrpSpPr>
        <p:grpSpPr>
          <a:xfrm>
            <a:off x="3276600" y="5350158"/>
            <a:ext cx="4191000" cy="650664"/>
            <a:chOff x="3276600" y="5350158"/>
            <a:chExt cx="4191000" cy="650664"/>
          </a:xfrm>
        </p:grpSpPr>
        <p:sp>
          <p:nvSpPr>
            <p:cNvPr id="20" name="Left-Right Arrow 19"/>
            <p:cNvSpPr/>
            <p:nvPr/>
          </p:nvSpPr>
          <p:spPr bwMode="auto">
            <a:xfrm>
              <a:off x="3276600" y="5350158"/>
              <a:ext cx="4191000" cy="650664"/>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2" name="Rectangle 21"/>
            <p:cNvSpPr/>
            <p:nvPr/>
          </p:nvSpPr>
          <p:spPr>
            <a:xfrm>
              <a:off x="4426987" y="5490824"/>
              <a:ext cx="2670731" cy="369332"/>
            </a:xfrm>
            <a:prstGeom prst="rect">
              <a:avLst/>
            </a:prstGeom>
          </p:spPr>
          <p:txBody>
            <a:bodyPr wrap="none">
              <a:spAutoFit/>
            </a:bodyPr>
            <a:lstStyle/>
            <a:p>
              <a:r>
                <a:rPr lang="en-US" b="1" dirty="0" smtClean="0">
                  <a:solidFill>
                    <a:schemeClr val="bg1"/>
                  </a:solidFill>
                </a:rPr>
                <a:t>EMPLOYEE INVOLVEMENT</a:t>
              </a:r>
              <a:endParaRPr lang="en-US" b="1" dirty="0">
                <a:solidFill>
                  <a:schemeClr val="bg1"/>
                </a:solidFill>
              </a:endParaRPr>
            </a:p>
          </p:txBody>
        </p:sp>
      </p:grpSp>
    </p:spTree>
    <p:extLst>
      <p:ext uri="{BB962C8B-B14F-4D97-AF65-F5344CB8AC3E}">
        <p14:creationId xmlns:p14="http://schemas.microsoft.com/office/powerpoint/2010/main" val="76607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out)">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out)">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82000" cy="609398"/>
          </a:xfrm>
        </p:spPr>
        <p:txBody>
          <a:bodyPr/>
          <a:lstStyle/>
          <a:p>
            <a:r>
              <a:rPr lang="en-US" sz="4400" dirty="0" smtClean="0"/>
              <a:t>What could it look like?</a:t>
            </a:r>
            <a:endParaRPr lang="en-US" sz="4400" dirty="0"/>
          </a:p>
        </p:txBody>
      </p:sp>
      <p:sp>
        <p:nvSpPr>
          <p:cNvPr id="5" name="Text Placeholder 4"/>
          <p:cNvSpPr>
            <a:spLocks noGrp="1"/>
          </p:cNvSpPr>
          <p:nvPr>
            <p:ph type="body" sz="quarter" idx="10"/>
          </p:nvPr>
        </p:nvSpPr>
        <p:spPr>
          <a:xfrm>
            <a:off x="76200" y="1411552"/>
            <a:ext cx="2895600" cy="2339102"/>
          </a:xfrm>
        </p:spPr>
        <p:txBody>
          <a:bodyPr/>
          <a:lstStyle/>
          <a:p>
            <a:r>
              <a:rPr lang="en-US" sz="2000" dirty="0" smtClean="0"/>
              <a:t>Sales force embraces the strategy and vision </a:t>
            </a:r>
          </a:p>
          <a:p>
            <a:r>
              <a:rPr lang="en-US" sz="2000" dirty="0" smtClean="0"/>
              <a:t>Sales force is passionate about becoming a world class organization</a:t>
            </a:r>
          </a:p>
          <a:p>
            <a:r>
              <a:rPr lang="en-US" sz="2000" dirty="0" smtClean="0"/>
              <a:t>Employees are empowered and engaged </a:t>
            </a:r>
            <a:endParaRPr lang="en-US" sz="2000" dirty="0"/>
          </a:p>
        </p:txBody>
      </p:sp>
      <p:sp>
        <p:nvSpPr>
          <p:cNvPr id="6" name="Rectangle 5"/>
          <p:cNvSpPr/>
          <p:nvPr/>
        </p:nvSpPr>
        <p:spPr>
          <a:xfrm>
            <a:off x="609600" y="990600"/>
            <a:ext cx="1933943" cy="369332"/>
          </a:xfrm>
          <a:prstGeom prst="rect">
            <a:avLst/>
          </a:prstGeom>
        </p:spPr>
        <p:txBody>
          <a:bodyPr wrap="none">
            <a:spAutoFit/>
          </a:bodyPr>
          <a:lstStyle/>
          <a:p>
            <a:r>
              <a:rPr lang="en-US" b="1" dirty="0" smtClean="0"/>
              <a:t>Team Engagement</a:t>
            </a:r>
            <a:endParaRPr lang="en-US" b="1" dirty="0"/>
          </a:p>
        </p:txBody>
      </p:sp>
      <p:sp>
        <p:nvSpPr>
          <p:cNvPr id="7" name="Text Placeholder 2"/>
          <p:cNvSpPr txBox="1">
            <a:spLocks/>
          </p:cNvSpPr>
          <p:nvPr/>
        </p:nvSpPr>
        <p:spPr>
          <a:xfrm>
            <a:off x="3124200" y="1411552"/>
            <a:ext cx="2963502" cy="409240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Current and new employees are trained and understand the expectations for a professional workforce</a:t>
            </a:r>
          </a:p>
          <a:p>
            <a:r>
              <a:rPr lang="en-US" sz="2000" dirty="0" smtClean="0"/>
              <a:t>Regular coaching and feedback are provided to increase competency </a:t>
            </a:r>
          </a:p>
          <a:p>
            <a:r>
              <a:rPr lang="en-US" sz="2000" dirty="0" smtClean="0"/>
              <a:t>Sales managers understand their responsibility in supporting the developmental goals</a:t>
            </a:r>
          </a:p>
          <a:p>
            <a:endParaRPr lang="en-US" sz="2000" dirty="0"/>
          </a:p>
        </p:txBody>
      </p:sp>
      <p:sp>
        <p:nvSpPr>
          <p:cNvPr id="8" name="Rectangle 7"/>
          <p:cNvSpPr/>
          <p:nvPr/>
        </p:nvSpPr>
        <p:spPr>
          <a:xfrm>
            <a:off x="3276600" y="1002268"/>
            <a:ext cx="2582502" cy="369332"/>
          </a:xfrm>
          <a:prstGeom prst="rect">
            <a:avLst/>
          </a:prstGeom>
        </p:spPr>
        <p:txBody>
          <a:bodyPr wrap="none">
            <a:spAutoFit/>
          </a:bodyPr>
          <a:lstStyle/>
          <a:p>
            <a:r>
              <a:rPr lang="en-US" b="1" dirty="0" smtClean="0"/>
              <a:t>Sales Force Development</a:t>
            </a:r>
            <a:endParaRPr lang="en-US" b="1" dirty="0"/>
          </a:p>
        </p:txBody>
      </p:sp>
      <p:sp>
        <p:nvSpPr>
          <p:cNvPr id="9" name="Text Placeholder 2"/>
          <p:cNvSpPr txBox="1">
            <a:spLocks/>
          </p:cNvSpPr>
          <p:nvPr/>
        </p:nvSpPr>
        <p:spPr>
          <a:xfrm>
            <a:off x="6019800" y="1423749"/>
            <a:ext cx="3124200" cy="263354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Sales strategy is clearly communicated, individuals understand how their role aligns and supports the strategy</a:t>
            </a:r>
          </a:p>
          <a:p>
            <a:r>
              <a:rPr lang="en-US" sz="2000" dirty="0" smtClean="0"/>
              <a:t>Individuals co-create strategy deployment with management</a:t>
            </a:r>
          </a:p>
          <a:p>
            <a:endParaRPr lang="en-US" sz="2000" dirty="0"/>
          </a:p>
        </p:txBody>
      </p:sp>
      <p:sp>
        <p:nvSpPr>
          <p:cNvPr id="10" name="Rectangle 9"/>
          <p:cNvSpPr/>
          <p:nvPr/>
        </p:nvSpPr>
        <p:spPr>
          <a:xfrm>
            <a:off x="6256698" y="990600"/>
            <a:ext cx="1511568" cy="369332"/>
          </a:xfrm>
          <a:prstGeom prst="rect">
            <a:avLst/>
          </a:prstGeom>
        </p:spPr>
        <p:txBody>
          <a:bodyPr wrap="none">
            <a:spAutoFit/>
          </a:bodyPr>
          <a:lstStyle/>
          <a:p>
            <a:r>
              <a:rPr lang="en-US" b="1" dirty="0" smtClean="0"/>
              <a:t>Sales Strategy</a:t>
            </a:r>
            <a:endParaRPr lang="en-US" b="1" dirty="0"/>
          </a:p>
        </p:txBody>
      </p:sp>
    </p:spTree>
    <p:extLst>
      <p:ext uri="{BB962C8B-B14F-4D97-AF65-F5344CB8AC3E}">
        <p14:creationId xmlns:p14="http://schemas.microsoft.com/office/powerpoint/2010/main" val="237242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9" grpId="0"/>
    </p:bldLst>
  </p:timing>
</p:sld>
</file>

<file path=ppt/theme/theme1.xml><?xml version="1.0" encoding="utf-8"?>
<a:theme xmlns:a="http://schemas.openxmlformats.org/drawingml/2006/main" name="1_White with Blue Bar Segoe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3_Modèle par défaut">
  <a:themeElements>
    <a:clrScheme name="Personnalisée 11">
      <a:dk1>
        <a:srgbClr val="000000"/>
      </a:dk1>
      <a:lt1>
        <a:srgbClr val="FFFFFF"/>
      </a:lt1>
      <a:dk2>
        <a:srgbClr val="000000"/>
      </a:dk2>
      <a:lt2>
        <a:srgbClr val="808080"/>
      </a:lt2>
      <a:accent1>
        <a:srgbClr val="FF8202"/>
      </a:accent1>
      <a:accent2>
        <a:srgbClr val="455C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8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800" b="1" i="0" u="none" strike="noStrike" cap="none" normalizeH="0" baseline="0" smtClean="0">
            <a:ln>
              <a:noFill/>
            </a:ln>
            <a:solidFill>
              <a:srgbClr val="000066"/>
            </a:solidFill>
            <a:effectLst/>
            <a:latin typeface="Arial" charset="0"/>
          </a:defRPr>
        </a:defPPr>
      </a:lstStyle>
    </a:lnDef>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579</TotalTime>
  <Words>1346</Words>
  <Application>Microsoft Macintosh PowerPoint</Application>
  <PresentationFormat>On-screen Show (4:3)</PresentationFormat>
  <Paragraphs>225</Paragraphs>
  <Slides>23</Slides>
  <Notes>10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1_White with Blue Bar Segoe Template</vt:lpstr>
      <vt:lpstr>White with Courier font for code slides</vt:lpstr>
      <vt:lpstr>3_Modèle par défaut</vt:lpstr>
      <vt:lpstr>PowerPoint Presentation</vt:lpstr>
      <vt:lpstr>PowerPoint Presentation</vt:lpstr>
      <vt:lpstr>What we heard… Global sales strategy</vt:lpstr>
      <vt:lpstr>What We Heard</vt:lpstr>
      <vt:lpstr>The question that we addressed…</vt:lpstr>
      <vt:lpstr>Clasquin's Successes</vt:lpstr>
      <vt:lpstr>Possible Barriers</vt:lpstr>
      <vt:lpstr>Sales  Transformation</vt:lpstr>
      <vt:lpstr>What could it look like?</vt:lpstr>
      <vt:lpstr>Recommendations</vt:lpstr>
      <vt:lpstr>PowerPoint Presentation</vt:lpstr>
      <vt:lpstr>Change Channels</vt:lpstr>
      <vt:lpstr>Key Recommendations</vt:lpstr>
      <vt:lpstr>Leadership / Sponsorship</vt:lpstr>
      <vt:lpstr>Recommendations</vt:lpstr>
      <vt:lpstr>Employee Engagement </vt:lpstr>
      <vt:lpstr>Recommended Next Steps</vt:lpstr>
      <vt:lpstr>Questions About Our Recommendations</vt:lpstr>
      <vt:lpstr>PowerPoint Presentation</vt:lpstr>
      <vt:lpstr>Survey Situational Usage</vt:lpstr>
      <vt:lpstr>Using Appreciative Inquiry (AI) in interviews</vt:lpstr>
      <vt:lpstr>The AI 4-D Model  of Positive Change</vt:lpstr>
      <vt:lpstr>Sample AI Questions</vt:lpstr>
    </vt:vector>
  </TitlesOfParts>
  <Company>Eaton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Keefe, Louise S</dc:creator>
  <cp:lastModifiedBy>Carol Watson</cp:lastModifiedBy>
  <cp:revision>66</cp:revision>
  <dcterms:created xsi:type="dcterms:W3CDTF">2013-06-26T06:00:09Z</dcterms:created>
  <dcterms:modified xsi:type="dcterms:W3CDTF">2013-07-24T16:08:15Z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